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5143500" cx="9144000"/>
  <p:notesSz cx="6858000" cy="9144000"/>
  <p:embeddedFontLst>
    <p:embeddedFont>
      <p:font typeface="Nunito"/>
      <p:regular r:id="rId14"/>
      <p:bold r:id="rId15"/>
      <p:italic r:id="rId16"/>
      <p:boldItalic r:id="rId1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18" roundtripDataSignature="AMtx7mhLEgw18144Fc+bhrBnfQScYXTdg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Nunito-bold.fntdata"/><Relationship Id="rId14" Type="http://schemas.openxmlformats.org/officeDocument/2006/relationships/font" Target="fonts/Nunito-regular.fntdata"/><Relationship Id="rId17" Type="http://schemas.openxmlformats.org/officeDocument/2006/relationships/font" Target="fonts/Nunito-boldItalic.fntdata"/><Relationship Id="rId16" Type="http://schemas.openxmlformats.org/officeDocument/2006/relationships/font" Target="fonts/Nunit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18" Type="http://customschemas.google.com/relationships/presentationmetadata" Target="meta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webmd.com/sleep-disorders/physical-side-effects-oversleeping" TargetMode="External"/><Relationship Id="rId3" Type="http://schemas.openxmlformats.org/officeDocument/2006/relationships/hyperlink" Target="https://www.webmd.com/diabetes/default.htm" TargetMode="External"/><Relationship Id="rId4" Type="http://schemas.openxmlformats.org/officeDocument/2006/relationships/hyperlink" Target="https://www.webmd.com/heart-disease/default.htm" TargetMode="Externa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6" name="Google Shape;14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5" name="Google Shape;155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i="0" lang="en" sz="11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2"/>
              </a:rPr>
              <a:t>oversleeping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has been linked to a host of medical problems, including </a:t>
            </a:r>
            <a:r>
              <a:rPr b="0" i="0" lang="en" sz="11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diabetes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 </a:t>
            </a:r>
            <a:r>
              <a:rPr b="0" i="0" lang="en" sz="11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heart disease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and increased risk of death.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Linked to people who are under depression and low socioeconomic status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3" name="Google Shape;163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1" name="Google Shape;171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9" name="Google Shape;179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7" name="Google Shape;187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7" name="Google Shape;197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" name="Google Shape;205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Relationship Id="rId3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TitleHD.png" id="12" name="Google Shape;12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1619" cy="5142161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10"/>
          <p:cNvSpPr txBox="1"/>
          <p:nvPr>
            <p:ph type="ctrTitle"/>
          </p:nvPr>
        </p:nvSpPr>
        <p:spPr>
          <a:xfrm>
            <a:off x="2971799" y="1473200"/>
            <a:ext cx="5398295" cy="181609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  <a:defRPr sz="36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10"/>
          <p:cNvSpPr txBox="1"/>
          <p:nvPr>
            <p:ph idx="1" type="subTitle"/>
          </p:nvPr>
        </p:nvSpPr>
        <p:spPr>
          <a:xfrm>
            <a:off x="2971799" y="3289300"/>
            <a:ext cx="5398295" cy="10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350"/>
              <a:buNone/>
              <a:defRPr sz="1350" cap="none">
                <a:solidFill>
                  <a:schemeClr val="lt1"/>
                </a:solidFill>
              </a:defRPr>
            </a:lvl1pPr>
            <a:lvl2pPr lvl="1" algn="ctr">
              <a:spcBef>
                <a:spcPts val="75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750"/>
              </a:spcBef>
              <a:spcAft>
                <a:spcPts val="0"/>
              </a:spcAft>
              <a:buSzPts val="105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750"/>
              </a:spcBef>
              <a:spcAft>
                <a:spcPts val="0"/>
              </a:spcAft>
              <a:buSzPts val="90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750"/>
              </a:spcBef>
              <a:spcAft>
                <a:spcPts val="0"/>
              </a:spcAft>
              <a:buSzPts val="90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750"/>
              </a:spcBef>
              <a:spcAft>
                <a:spcPts val="0"/>
              </a:spcAft>
              <a:buSzPts val="90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750"/>
              </a:spcBef>
              <a:spcAft>
                <a:spcPts val="0"/>
              </a:spcAft>
              <a:buSzPts val="90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750"/>
              </a:spcBef>
              <a:spcAft>
                <a:spcPts val="0"/>
              </a:spcAft>
              <a:buSzPts val="90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750"/>
              </a:spcBef>
              <a:spcAft>
                <a:spcPts val="750"/>
              </a:spcAft>
              <a:buSzPts val="9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" name="Google Shape;15;p10"/>
          <p:cNvSpPr txBox="1"/>
          <p:nvPr>
            <p:ph idx="10" type="dt"/>
          </p:nvPr>
        </p:nvSpPr>
        <p:spPr>
          <a:xfrm>
            <a:off x="6699419" y="4402932"/>
            <a:ext cx="1200150" cy="28336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10"/>
          <p:cNvSpPr txBox="1"/>
          <p:nvPr>
            <p:ph idx="11" type="ftr"/>
          </p:nvPr>
        </p:nvSpPr>
        <p:spPr>
          <a:xfrm>
            <a:off x="2971799" y="4402932"/>
            <a:ext cx="3670469" cy="28336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0"/>
          <p:cNvSpPr txBox="1"/>
          <p:nvPr>
            <p:ph idx="12" type="sldNum"/>
          </p:nvPr>
        </p:nvSpPr>
        <p:spPr>
          <a:xfrm>
            <a:off x="7956719" y="4402932"/>
            <a:ext cx="413375" cy="28336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Calibri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Calibri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Calibri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Calibri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Calibri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Calibri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Calibri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Calibri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Calibri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HD.png" id="73" name="Google Shape;73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1619" cy="5142161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9"/>
          <p:cNvSpPr txBox="1"/>
          <p:nvPr>
            <p:ph type="title"/>
          </p:nvPr>
        </p:nvSpPr>
        <p:spPr>
          <a:xfrm>
            <a:off x="514350" y="1200150"/>
            <a:ext cx="462349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alibri"/>
              <a:buNone/>
              <a:defRPr b="0" sz="21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19"/>
          <p:cNvSpPr/>
          <p:nvPr>
            <p:ph idx="2" type="pic"/>
          </p:nvPr>
        </p:nvSpPr>
        <p:spPr>
          <a:xfrm>
            <a:off x="5652190" y="685800"/>
            <a:ext cx="2460731" cy="3429000"/>
          </a:xfrm>
          <a:prstGeom prst="roundRect">
            <a:avLst>
              <a:gd fmla="val 4280" name="adj"/>
            </a:avLst>
          </a:prstGeom>
          <a:noFill/>
          <a:ln cap="sq" cmpd="dbl" w="508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254000" rotWithShape="0" algn="tl">
              <a:srgbClr val="000000">
                <a:alpha val="42745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750"/>
              </a:spcBef>
              <a:spcAft>
                <a:spcPts val="75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6" name="Google Shape;76;p19"/>
          <p:cNvSpPr txBox="1"/>
          <p:nvPr>
            <p:ph idx="1" type="body"/>
          </p:nvPr>
        </p:nvSpPr>
        <p:spPr>
          <a:xfrm>
            <a:off x="514350" y="2228850"/>
            <a:ext cx="462349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1pPr>
            <a:lvl2pPr indent="-228600" lvl="1" marL="914400" algn="l">
              <a:spcBef>
                <a:spcPts val="750"/>
              </a:spcBef>
              <a:spcAft>
                <a:spcPts val="0"/>
              </a:spcAft>
              <a:buSzPts val="900"/>
              <a:buNone/>
              <a:defRPr sz="900"/>
            </a:lvl2pPr>
            <a:lvl3pPr indent="-228600" lvl="2" marL="1371600" algn="l">
              <a:spcBef>
                <a:spcPts val="750"/>
              </a:spcBef>
              <a:spcAft>
                <a:spcPts val="0"/>
              </a:spcAft>
              <a:buSzPts val="750"/>
              <a:buNone/>
              <a:defRPr sz="750"/>
            </a:lvl3pPr>
            <a:lvl4pPr indent="-228600" lvl="3" marL="1828800" algn="l">
              <a:spcBef>
                <a:spcPts val="750"/>
              </a:spcBef>
              <a:spcAft>
                <a:spcPts val="0"/>
              </a:spcAft>
              <a:buSzPts val="675"/>
              <a:buNone/>
              <a:defRPr sz="675"/>
            </a:lvl4pPr>
            <a:lvl5pPr indent="-228600" lvl="4" marL="2286000" algn="l">
              <a:spcBef>
                <a:spcPts val="750"/>
              </a:spcBef>
              <a:spcAft>
                <a:spcPts val="0"/>
              </a:spcAft>
              <a:buSzPts val="675"/>
              <a:buNone/>
              <a:defRPr sz="675"/>
            </a:lvl5pPr>
            <a:lvl6pPr indent="-228600" lvl="5" marL="2743200" algn="l">
              <a:spcBef>
                <a:spcPts val="750"/>
              </a:spcBef>
              <a:spcAft>
                <a:spcPts val="0"/>
              </a:spcAft>
              <a:buSzPts val="675"/>
              <a:buNone/>
              <a:defRPr sz="675"/>
            </a:lvl6pPr>
            <a:lvl7pPr indent="-228600" lvl="6" marL="3200400" algn="l">
              <a:spcBef>
                <a:spcPts val="750"/>
              </a:spcBef>
              <a:spcAft>
                <a:spcPts val="0"/>
              </a:spcAft>
              <a:buSzPts val="675"/>
              <a:buNone/>
              <a:defRPr sz="675"/>
            </a:lvl7pPr>
            <a:lvl8pPr indent="-228600" lvl="7" marL="3657600" algn="l">
              <a:spcBef>
                <a:spcPts val="750"/>
              </a:spcBef>
              <a:spcAft>
                <a:spcPts val="0"/>
              </a:spcAft>
              <a:buSzPts val="675"/>
              <a:buNone/>
              <a:defRPr sz="675"/>
            </a:lvl8pPr>
            <a:lvl9pPr indent="-228600" lvl="8" marL="4114800" algn="l">
              <a:spcBef>
                <a:spcPts val="750"/>
              </a:spcBef>
              <a:spcAft>
                <a:spcPts val="750"/>
              </a:spcAft>
              <a:buSzPts val="675"/>
              <a:buNone/>
              <a:defRPr sz="675"/>
            </a:lvl9pPr>
          </a:lstStyle>
          <a:p/>
        </p:txBody>
      </p:sp>
      <p:sp>
        <p:nvSpPr>
          <p:cNvPr id="77" name="Google Shape;77;p19"/>
          <p:cNvSpPr txBox="1"/>
          <p:nvPr>
            <p:ph idx="10" type="dt"/>
          </p:nvPr>
        </p:nvSpPr>
        <p:spPr>
          <a:xfrm>
            <a:off x="6442245" y="4402932"/>
            <a:ext cx="1200150" cy="28336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9"/>
          <p:cNvSpPr txBox="1"/>
          <p:nvPr>
            <p:ph idx="11" type="ftr"/>
          </p:nvPr>
        </p:nvSpPr>
        <p:spPr>
          <a:xfrm>
            <a:off x="514351" y="4402932"/>
            <a:ext cx="5870744" cy="28336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9"/>
          <p:cNvSpPr txBox="1"/>
          <p:nvPr>
            <p:ph idx="12" type="sldNum"/>
          </p:nvPr>
        </p:nvSpPr>
        <p:spPr>
          <a:xfrm>
            <a:off x="7699546" y="4402932"/>
            <a:ext cx="413375" cy="28336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Calibri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Calibri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Calibri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Calibri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Calibri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Calibri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Calibri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Calibri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Calibri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anoramic Picture with Caption">
  <p:cSld name="Panoramic Picture with Caption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HD.png" id="81" name="Google Shape;81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1619" cy="5142161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20"/>
          <p:cNvSpPr txBox="1"/>
          <p:nvPr>
            <p:ph type="title"/>
          </p:nvPr>
        </p:nvSpPr>
        <p:spPr>
          <a:xfrm>
            <a:off x="514351" y="3549649"/>
            <a:ext cx="7598570" cy="42505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  <a:defRPr b="0" sz="18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20"/>
          <p:cNvSpPr/>
          <p:nvPr>
            <p:ph idx="2" type="pic"/>
          </p:nvPr>
        </p:nvSpPr>
        <p:spPr>
          <a:xfrm>
            <a:off x="1028701" y="699084"/>
            <a:ext cx="6569870" cy="2373732"/>
          </a:xfrm>
          <a:prstGeom prst="roundRect">
            <a:avLst>
              <a:gd fmla="val 4380" name="adj"/>
            </a:avLst>
          </a:prstGeom>
          <a:noFill/>
          <a:ln cap="sq" cmpd="dbl" w="508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254000" rotWithShape="0" algn="tl">
              <a:srgbClr val="000000">
                <a:alpha val="42745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750"/>
              </a:spcBef>
              <a:spcAft>
                <a:spcPts val="75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4" name="Google Shape;84;p20"/>
          <p:cNvSpPr txBox="1"/>
          <p:nvPr>
            <p:ph idx="1" type="body"/>
          </p:nvPr>
        </p:nvSpPr>
        <p:spPr>
          <a:xfrm>
            <a:off x="514351" y="3974702"/>
            <a:ext cx="7598570" cy="3702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050"/>
              <a:buNone/>
              <a:defRPr sz="1050"/>
            </a:lvl1pPr>
            <a:lvl2pPr indent="-228600" lvl="1" marL="914400" algn="l">
              <a:spcBef>
                <a:spcPts val="750"/>
              </a:spcBef>
              <a:spcAft>
                <a:spcPts val="0"/>
              </a:spcAft>
              <a:buSzPts val="900"/>
              <a:buNone/>
              <a:defRPr sz="900"/>
            </a:lvl2pPr>
            <a:lvl3pPr indent="-228600" lvl="2" marL="1371600" algn="l">
              <a:spcBef>
                <a:spcPts val="750"/>
              </a:spcBef>
              <a:spcAft>
                <a:spcPts val="0"/>
              </a:spcAft>
              <a:buSzPts val="750"/>
              <a:buNone/>
              <a:defRPr sz="750"/>
            </a:lvl3pPr>
            <a:lvl4pPr indent="-228600" lvl="3" marL="1828800" algn="l">
              <a:spcBef>
                <a:spcPts val="750"/>
              </a:spcBef>
              <a:spcAft>
                <a:spcPts val="0"/>
              </a:spcAft>
              <a:buSzPts val="675"/>
              <a:buNone/>
              <a:defRPr sz="675"/>
            </a:lvl4pPr>
            <a:lvl5pPr indent="-228600" lvl="4" marL="2286000" algn="l">
              <a:spcBef>
                <a:spcPts val="750"/>
              </a:spcBef>
              <a:spcAft>
                <a:spcPts val="0"/>
              </a:spcAft>
              <a:buSzPts val="675"/>
              <a:buNone/>
              <a:defRPr sz="675"/>
            </a:lvl5pPr>
            <a:lvl6pPr indent="-228600" lvl="5" marL="2743200" algn="l">
              <a:spcBef>
                <a:spcPts val="750"/>
              </a:spcBef>
              <a:spcAft>
                <a:spcPts val="0"/>
              </a:spcAft>
              <a:buSzPts val="675"/>
              <a:buNone/>
              <a:defRPr sz="675"/>
            </a:lvl6pPr>
            <a:lvl7pPr indent="-228600" lvl="6" marL="3200400" algn="l">
              <a:spcBef>
                <a:spcPts val="750"/>
              </a:spcBef>
              <a:spcAft>
                <a:spcPts val="0"/>
              </a:spcAft>
              <a:buSzPts val="675"/>
              <a:buNone/>
              <a:defRPr sz="675"/>
            </a:lvl7pPr>
            <a:lvl8pPr indent="-228600" lvl="7" marL="3657600" algn="l">
              <a:spcBef>
                <a:spcPts val="750"/>
              </a:spcBef>
              <a:spcAft>
                <a:spcPts val="0"/>
              </a:spcAft>
              <a:buSzPts val="675"/>
              <a:buNone/>
              <a:defRPr sz="675"/>
            </a:lvl8pPr>
            <a:lvl9pPr indent="-228600" lvl="8" marL="4114800" algn="l">
              <a:spcBef>
                <a:spcPts val="750"/>
              </a:spcBef>
              <a:spcAft>
                <a:spcPts val="750"/>
              </a:spcAft>
              <a:buSzPts val="675"/>
              <a:buNone/>
              <a:defRPr sz="675"/>
            </a:lvl9pPr>
          </a:lstStyle>
          <a:p/>
        </p:txBody>
      </p:sp>
      <p:sp>
        <p:nvSpPr>
          <p:cNvPr id="85" name="Google Shape;85;p20"/>
          <p:cNvSpPr txBox="1"/>
          <p:nvPr>
            <p:ph idx="10" type="dt"/>
          </p:nvPr>
        </p:nvSpPr>
        <p:spPr>
          <a:xfrm>
            <a:off x="6442245" y="4402932"/>
            <a:ext cx="1200150" cy="28336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20"/>
          <p:cNvSpPr txBox="1"/>
          <p:nvPr>
            <p:ph idx="11" type="ftr"/>
          </p:nvPr>
        </p:nvSpPr>
        <p:spPr>
          <a:xfrm>
            <a:off x="514351" y="4402932"/>
            <a:ext cx="5870744" cy="28336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20"/>
          <p:cNvSpPr txBox="1"/>
          <p:nvPr>
            <p:ph idx="12" type="sldNum"/>
          </p:nvPr>
        </p:nvSpPr>
        <p:spPr>
          <a:xfrm>
            <a:off x="7699546" y="4402932"/>
            <a:ext cx="413375" cy="28336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Calibri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Calibri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Calibri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Calibri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Calibri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Calibri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Calibri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Calibri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Calibri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aption">
  <p:cSld name="Title and Caption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HD.png" id="89" name="Google Shape;89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1619" cy="5142161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21"/>
          <p:cNvSpPr txBox="1"/>
          <p:nvPr>
            <p:ph type="title"/>
          </p:nvPr>
        </p:nvSpPr>
        <p:spPr>
          <a:xfrm>
            <a:off x="514351" y="457201"/>
            <a:ext cx="7598570" cy="23431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  <a:defRPr b="0" sz="24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21"/>
          <p:cNvSpPr txBox="1"/>
          <p:nvPr>
            <p:ph idx="1" type="body"/>
          </p:nvPr>
        </p:nvSpPr>
        <p:spPr>
          <a:xfrm>
            <a:off x="514350" y="3257550"/>
            <a:ext cx="7598571" cy="10858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500"/>
              <a:buNone/>
              <a:defRPr sz="1500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750"/>
              </a:spcBef>
              <a:spcAft>
                <a:spcPts val="0"/>
              </a:spcAft>
              <a:buSzPts val="1350"/>
              <a:buNone/>
              <a:defRPr sz="1350">
                <a:solidFill>
                  <a:schemeClr val="lt1"/>
                </a:solidFill>
              </a:defRPr>
            </a:lvl2pPr>
            <a:lvl3pPr indent="-228600" lvl="2" marL="1371600" algn="l">
              <a:spcBef>
                <a:spcPts val="750"/>
              </a:spcBef>
              <a:spcAft>
                <a:spcPts val="0"/>
              </a:spcAft>
              <a:buSzPts val="1200"/>
              <a:buNone/>
              <a:defRPr sz="1200">
                <a:solidFill>
                  <a:schemeClr val="lt1"/>
                </a:solidFill>
              </a:defRPr>
            </a:lvl3pPr>
            <a:lvl4pPr indent="-228600" lvl="3" marL="1828800" algn="l">
              <a:spcBef>
                <a:spcPts val="750"/>
              </a:spcBef>
              <a:spcAft>
                <a:spcPts val="0"/>
              </a:spcAft>
              <a:buSzPts val="1050"/>
              <a:buNone/>
              <a:defRPr sz="1050">
                <a:solidFill>
                  <a:schemeClr val="lt1"/>
                </a:solidFill>
              </a:defRPr>
            </a:lvl4pPr>
            <a:lvl5pPr indent="-228600" lvl="4" marL="2286000" algn="l">
              <a:spcBef>
                <a:spcPts val="750"/>
              </a:spcBef>
              <a:spcAft>
                <a:spcPts val="0"/>
              </a:spcAft>
              <a:buSzPts val="1050"/>
              <a:buNone/>
              <a:defRPr sz="1050">
                <a:solidFill>
                  <a:schemeClr val="lt1"/>
                </a:solidFill>
              </a:defRPr>
            </a:lvl5pPr>
            <a:lvl6pPr indent="-228600" lvl="5" marL="2743200" algn="l">
              <a:spcBef>
                <a:spcPts val="750"/>
              </a:spcBef>
              <a:spcAft>
                <a:spcPts val="0"/>
              </a:spcAft>
              <a:buSzPts val="1050"/>
              <a:buNone/>
              <a:defRPr sz="1050">
                <a:solidFill>
                  <a:schemeClr val="lt1"/>
                </a:solidFill>
              </a:defRPr>
            </a:lvl6pPr>
            <a:lvl7pPr indent="-228600" lvl="6" marL="3200400" algn="l">
              <a:spcBef>
                <a:spcPts val="750"/>
              </a:spcBef>
              <a:spcAft>
                <a:spcPts val="0"/>
              </a:spcAft>
              <a:buSzPts val="1050"/>
              <a:buNone/>
              <a:defRPr sz="1050">
                <a:solidFill>
                  <a:schemeClr val="lt1"/>
                </a:solidFill>
              </a:defRPr>
            </a:lvl7pPr>
            <a:lvl8pPr indent="-228600" lvl="7" marL="3657600" algn="l">
              <a:spcBef>
                <a:spcPts val="750"/>
              </a:spcBef>
              <a:spcAft>
                <a:spcPts val="0"/>
              </a:spcAft>
              <a:buSzPts val="1050"/>
              <a:buNone/>
              <a:defRPr sz="1050">
                <a:solidFill>
                  <a:schemeClr val="lt1"/>
                </a:solidFill>
              </a:defRPr>
            </a:lvl8pPr>
            <a:lvl9pPr indent="-228600" lvl="8" marL="4114800" algn="l">
              <a:spcBef>
                <a:spcPts val="750"/>
              </a:spcBef>
              <a:spcAft>
                <a:spcPts val="750"/>
              </a:spcAft>
              <a:buSzPts val="1050"/>
              <a:buNone/>
              <a:defRPr sz="105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2" name="Google Shape;92;p21"/>
          <p:cNvSpPr txBox="1"/>
          <p:nvPr>
            <p:ph idx="10" type="dt"/>
          </p:nvPr>
        </p:nvSpPr>
        <p:spPr>
          <a:xfrm>
            <a:off x="6442245" y="4402932"/>
            <a:ext cx="1200150" cy="28336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21"/>
          <p:cNvSpPr txBox="1"/>
          <p:nvPr>
            <p:ph idx="11" type="ftr"/>
          </p:nvPr>
        </p:nvSpPr>
        <p:spPr>
          <a:xfrm>
            <a:off x="514351" y="4402932"/>
            <a:ext cx="5870744" cy="28336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21"/>
          <p:cNvSpPr txBox="1"/>
          <p:nvPr>
            <p:ph idx="12" type="sldNum"/>
          </p:nvPr>
        </p:nvSpPr>
        <p:spPr>
          <a:xfrm>
            <a:off x="7699546" y="4402932"/>
            <a:ext cx="413375" cy="28336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Calibri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Calibri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Calibri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Calibri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Calibri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Calibri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Calibri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Calibri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Calibri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 with Caption">
  <p:cSld name="Quote with Caption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HD.png" id="96" name="Google Shape;96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1619" cy="5142161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22"/>
          <p:cNvSpPr txBox="1"/>
          <p:nvPr/>
        </p:nvSpPr>
        <p:spPr>
          <a:xfrm>
            <a:off x="7678400" y="2057400"/>
            <a:ext cx="457200" cy="43858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alibri"/>
              <a:buNone/>
            </a:pPr>
            <a:r>
              <a:rPr b="0" i="0" lang="en" sz="6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”</a:t>
            </a:r>
            <a:endParaRPr/>
          </a:p>
        </p:txBody>
      </p:sp>
      <p:sp>
        <p:nvSpPr>
          <p:cNvPr id="98" name="Google Shape;98;p22"/>
          <p:cNvSpPr txBox="1"/>
          <p:nvPr/>
        </p:nvSpPr>
        <p:spPr>
          <a:xfrm>
            <a:off x="366206" y="617503"/>
            <a:ext cx="457200" cy="43858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alibri"/>
              <a:buNone/>
            </a:pPr>
            <a:r>
              <a:rPr b="0" i="0" lang="en" sz="6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“</a:t>
            </a:r>
            <a:endParaRPr/>
          </a:p>
        </p:txBody>
      </p:sp>
      <p:sp>
        <p:nvSpPr>
          <p:cNvPr id="99" name="Google Shape;99;p22"/>
          <p:cNvSpPr txBox="1"/>
          <p:nvPr>
            <p:ph type="title"/>
          </p:nvPr>
        </p:nvSpPr>
        <p:spPr>
          <a:xfrm>
            <a:off x="744201" y="457201"/>
            <a:ext cx="7162799" cy="20573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  <a:defRPr b="0" sz="2400" cap="none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22"/>
          <p:cNvSpPr txBox="1"/>
          <p:nvPr>
            <p:ph idx="1" type="body"/>
          </p:nvPr>
        </p:nvSpPr>
        <p:spPr>
          <a:xfrm>
            <a:off x="823406" y="2514600"/>
            <a:ext cx="7004388" cy="2857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350"/>
              <a:buFont typeface="Calibri"/>
              <a:buNone/>
              <a:defRPr/>
            </a:lvl1pPr>
            <a:lvl2pPr indent="-228600" lvl="1" marL="914400" algn="l">
              <a:spcBef>
                <a:spcPts val="750"/>
              </a:spcBef>
              <a:spcAft>
                <a:spcPts val="0"/>
              </a:spcAft>
              <a:buSzPts val="1200"/>
              <a:buFont typeface="Calibri"/>
              <a:buNone/>
              <a:defRPr/>
            </a:lvl2pPr>
            <a:lvl3pPr indent="-228600" lvl="2" marL="1371600" algn="l">
              <a:spcBef>
                <a:spcPts val="750"/>
              </a:spcBef>
              <a:spcAft>
                <a:spcPts val="0"/>
              </a:spcAft>
              <a:buSzPts val="1050"/>
              <a:buFont typeface="Calibri"/>
              <a:buNone/>
              <a:defRPr/>
            </a:lvl3pPr>
            <a:lvl4pPr indent="-228600" lvl="3" marL="1828800" algn="l">
              <a:spcBef>
                <a:spcPts val="750"/>
              </a:spcBef>
              <a:spcAft>
                <a:spcPts val="0"/>
              </a:spcAft>
              <a:buSzPts val="900"/>
              <a:buFont typeface="Calibri"/>
              <a:buNone/>
              <a:defRPr/>
            </a:lvl4pPr>
            <a:lvl5pPr indent="-228600" lvl="4" marL="2286000" algn="l">
              <a:spcBef>
                <a:spcPts val="750"/>
              </a:spcBef>
              <a:spcAft>
                <a:spcPts val="0"/>
              </a:spcAft>
              <a:buSzPts val="900"/>
              <a:buFont typeface="Calibri"/>
              <a:buNone/>
              <a:defRPr/>
            </a:lvl5pPr>
            <a:lvl6pPr indent="-342900" lvl="5" marL="2743200" algn="l"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750"/>
              </a:spcBef>
              <a:spcAft>
                <a:spcPts val="75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01" name="Google Shape;101;p22"/>
          <p:cNvSpPr txBox="1"/>
          <p:nvPr>
            <p:ph idx="2" type="body"/>
          </p:nvPr>
        </p:nvSpPr>
        <p:spPr>
          <a:xfrm>
            <a:off x="515599" y="3257550"/>
            <a:ext cx="7614275" cy="10858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500"/>
              <a:buNone/>
              <a:defRPr sz="1500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750"/>
              </a:spcBef>
              <a:spcAft>
                <a:spcPts val="0"/>
              </a:spcAft>
              <a:buSzPts val="1350"/>
              <a:buNone/>
              <a:defRPr sz="1350">
                <a:solidFill>
                  <a:schemeClr val="lt1"/>
                </a:solidFill>
              </a:defRPr>
            </a:lvl2pPr>
            <a:lvl3pPr indent="-228600" lvl="2" marL="1371600" algn="l">
              <a:spcBef>
                <a:spcPts val="750"/>
              </a:spcBef>
              <a:spcAft>
                <a:spcPts val="0"/>
              </a:spcAft>
              <a:buSzPts val="1200"/>
              <a:buNone/>
              <a:defRPr sz="1200">
                <a:solidFill>
                  <a:schemeClr val="lt1"/>
                </a:solidFill>
              </a:defRPr>
            </a:lvl3pPr>
            <a:lvl4pPr indent="-228600" lvl="3" marL="1828800" algn="l">
              <a:spcBef>
                <a:spcPts val="750"/>
              </a:spcBef>
              <a:spcAft>
                <a:spcPts val="0"/>
              </a:spcAft>
              <a:buSzPts val="1050"/>
              <a:buNone/>
              <a:defRPr sz="1050">
                <a:solidFill>
                  <a:schemeClr val="lt1"/>
                </a:solidFill>
              </a:defRPr>
            </a:lvl4pPr>
            <a:lvl5pPr indent="-228600" lvl="4" marL="2286000" algn="l">
              <a:spcBef>
                <a:spcPts val="750"/>
              </a:spcBef>
              <a:spcAft>
                <a:spcPts val="0"/>
              </a:spcAft>
              <a:buSzPts val="1050"/>
              <a:buNone/>
              <a:defRPr sz="1050">
                <a:solidFill>
                  <a:schemeClr val="lt1"/>
                </a:solidFill>
              </a:defRPr>
            </a:lvl5pPr>
            <a:lvl6pPr indent="-228600" lvl="5" marL="2743200" algn="l">
              <a:spcBef>
                <a:spcPts val="750"/>
              </a:spcBef>
              <a:spcAft>
                <a:spcPts val="0"/>
              </a:spcAft>
              <a:buSzPts val="1050"/>
              <a:buNone/>
              <a:defRPr sz="1050">
                <a:solidFill>
                  <a:schemeClr val="lt1"/>
                </a:solidFill>
              </a:defRPr>
            </a:lvl6pPr>
            <a:lvl7pPr indent="-228600" lvl="6" marL="3200400" algn="l">
              <a:spcBef>
                <a:spcPts val="750"/>
              </a:spcBef>
              <a:spcAft>
                <a:spcPts val="0"/>
              </a:spcAft>
              <a:buSzPts val="1050"/>
              <a:buNone/>
              <a:defRPr sz="1050">
                <a:solidFill>
                  <a:schemeClr val="lt1"/>
                </a:solidFill>
              </a:defRPr>
            </a:lvl7pPr>
            <a:lvl8pPr indent="-228600" lvl="7" marL="3657600" algn="l">
              <a:spcBef>
                <a:spcPts val="750"/>
              </a:spcBef>
              <a:spcAft>
                <a:spcPts val="0"/>
              </a:spcAft>
              <a:buSzPts val="1050"/>
              <a:buNone/>
              <a:defRPr sz="1050">
                <a:solidFill>
                  <a:schemeClr val="lt1"/>
                </a:solidFill>
              </a:defRPr>
            </a:lvl8pPr>
            <a:lvl9pPr indent="-228600" lvl="8" marL="4114800" algn="l">
              <a:spcBef>
                <a:spcPts val="750"/>
              </a:spcBef>
              <a:spcAft>
                <a:spcPts val="750"/>
              </a:spcAft>
              <a:buSzPts val="1050"/>
              <a:buNone/>
              <a:defRPr sz="105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" name="Google Shape;102;p22"/>
          <p:cNvSpPr txBox="1"/>
          <p:nvPr>
            <p:ph idx="10" type="dt"/>
          </p:nvPr>
        </p:nvSpPr>
        <p:spPr>
          <a:xfrm>
            <a:off x="6442245" y="4402932"/>
            <a:ext cx="1200150" cy="28336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22"/>
          <p:cNvSpPr txBox="1"/>
          <p:nvPr>
            <p:ph idx="11" type="ftr"/>
          </p:nvPr>
        </p:nvSpPr>
        <p:spPr>
          <a:xfrm>
            <a:off x="514351" y="4402932"/>
            <a:ext cx="5870744" cy="28336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22"/>
          <p:cNvSpPr txBox="1"/>
          <p:nvPr>
            <p:ph idx="12" type="sldNum"/>
          </p:nvPr>
        </p:nvSpPr>
        <p:spPr>
          <a:xfrm>
            <a:off x="7699546" y="4402932"/>
            <a:ext cx="413375" cy="28336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Calibri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Calibri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Calibri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Calibri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Calibri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Calibri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Calibri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Calibri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Calibri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Name Card">
  <p:cSld name="Name Card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HD.png" id="106" name="Google Shape;106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1619" cy="5142161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23"/>
          <p:cNvSpPr txBox="1"/>
          <p:nvPr>
            <p:ph type="title"/>
          </p:nvPr>
        </p:nvSpPr>
        <p:spPr>
          <a:xfrm>
            <a:off x="514352" y="2481436"/>
            <a:ext cx="7598569" cy="1101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  <a:defRPr b="0" sz="24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23"/>
          <p:cNvSpPr txBox="1"/>
          <p:nvPr>
            <p:ph idx="1" type="body"/>
          </p:nvPr>
        </p:nvSpPr>
        <p:spPr>
          <a:xfrm>
            <a:off x="514351" y="3583036"/>
            <a:ext cx="7598570" cy="6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500"/>
              <a:buNone/>
              <a:defRPr sz="1500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750"/>
              </a:spcBef>
              <a:spcAft>
                <a:spcPts val="0"/>
              </a:spcAft>
              <a:buSzPts val="1350"/>
              <a:buNone/>
              <a:defRPr sz="1350">
                <a:solidFill>
                  <a:schemeClr val="lt1"/>
                </a:solidFill>
              </a:defRPr>
            </a:lvl2pPr>
            <a:lvl3pPr indent="-228600" lvl="2" marL="1371600" algn="l">
              <a:spcBef>
                <a:spcPts val="750"/>
              </a:spcBef>
              <a:spcAft>
                <a:spcPts val="0"/>
              </a:spcAft>
              <a:buSzPts val="1200"/>
              <a:buNone/>
              <a:defRPr sz="1200">
                <a:solidFill>
                  <a:schemeClr val="lt1"/>
                </a:solidFill>
              </a:defRPr>
            </a:lvl3pPr>
            <a:lvl4pPr indent="-228600" lvl="3" marL="1828800" algn="l">
              <a:spcBef>
                <a:spcPts val="750"/>
              </a:spcBef>
              <a:spcAft>
                <a:spcPts val="0"/>
              </a:spcAft>
              <a:buSzPts val="1050"/>
              <a:buNone/>
              <a:defRPr sz="1050">
                <a:solidFill>
                  <a:schemeClr val="lt1"/>
                </a:solidFill>
              </a:defRPr>
            </a:lvl4pPr>
            <a:lvl5pPr indent="-228600" lvl="4" marL="2286000" algn="l">
              <a:spcBef>
                <a:spcPts val="750"/>
              </a:spcBef>
              <a:spcAft>
                <a:spcPts val="0"/>
              </a:spcAft>
              <a:buSzPts val="1050"/>
              <a:buNone/>
              <a:defRPr sz="1050">
                <a:solidFill>
                  <a:schemeClr val="lt1"/>
                </a:solidFill>
              </a:defRPr>
            </a:lvl5pPr>
            <a:lvl6pPr indent="-228600" lvl="5" marL="2743200" algn="l">
              <a:spcBef>
                <a:spcPts val="750"/>
              </a:spcBef>
              <a:spcAft>
                <a:spcPts val="0"/>
              </a:spcAft>
              <a:buSzPts val="1050"/>
              <a:buNone/>
              <a:defRPr sz="1050">
                <a:solidFill>
                  <a:schemeClr val="lt1"/>
                </a:solidFill>
              </a:defRPr>
            </a:lvl6pPr>
            <a:lvl7pPr indent="-228600" lvl="6" marL="3200400" algn="l">
              <a:spcBef>
                <a:spcPts val="750"/>
              </a:spcBef>
              <a:spcAft>
                <a:spcPts val="0"/>
              </a:spcAft>
              <a:buSzPts val="1050"/>
              <a:buNone/>
              <a:defRPr sz="1050">
                <a:solidFill>
                  <a:schemeClr val="lt1"/>
                </a:solidFill>
              </a:defRPr>
            </a:lvl7pPr>
            <a:lvl8pPr indent="-228600" lvl="7" marL="3657600" algn="l">
              <a:spcBef>
                <a:spcPts val="750"/>
              </a:spcBef>
              <a:spcAft>
                <a:spcPts val="0"/>
              </a:spcAft>
              <a:buSzPts val="1050"/>
              <a:buNone/>
              <a:defRPr sz="1050">
                <a:solidFill>
                  <a:schemeClr val="lt1"/>
                </a:solidFill>
              </a:defRPr>
            </a:lvl8pPr>
            <a:lvl9pPr indent="-228600" lvl="8" marL="4114800" algn="l">
              <a:spcBef>
                <a:spcPts val="750"/>
              </a:spcBef>
              <a:spcAft>
                <a:spcPts val="750"/>
              </a:spcAft>
              <a:buSzPts val="1050"/>
              <a:buNone/>
              <a:defRPr sz="105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9" name="Google Shape;109;p23"/>
          <p:cNvSpPr txBox="1"/>
          <p:nvPr>
            <p:ph idx="10" type="dt"/>
          </p:nvPr>
        </p:nvSpPr>
        <p:spPr>
          <a:xfrm>
            <a:off x="6442245" y="4402932"/>
            <a:ext cx="1200150" cy="28336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23"/>
          <p:cNvSpPr txBox="1"/>
          <p:nvPr>
            <p:ph idx="11" type="ftr"/>
          </p:nvPr>
        </p:nvSpPr>
        <p:spPr>
          <a:xfrm>
            <a:off x="514351" y="4402932"/>
            <a:ext cx="5870744" cy="28336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23"/>
          <p:cNvSpPr txBox="1"/>
          <p:nvPr>
            <p:ph idx="12" type="sldNum"/>
          </p:nvPr>
        </p:nvSpPr>
        <p:spPr>
          <a:xfrm>
            <a:off x="7699546" y="4402932"/>
            <a:ext cx="413375" cy="28336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Calibri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Calibri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Calibri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Calibri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Calibri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Calibri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Calibri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Calibri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Calibri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 Name Card">
  <p:cSld name="Quote Name Card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HD.png" id="113" name="Google Shape;113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1619" cy="5142161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4"/>
          <p:cNvSpPr txBox="1"/>
          <p:nvPr/>
        </p:nvSpPr>
        <p:spPr>
          <a:xfrm>
            <a:off x="7678400" y="2057400"/>
            <a:ext cx="457200" cy="43858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alibri"/>
              <a:buNone/>
            </a:pPr>
            <a:r>
              <a:rPr b="0" i="0" lang="en" sz="6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”</a:t>
            </a:r>
            <a:endParaRPr/>
          </a:p>
        </p:txBody>
      </p:sp>
      <p:sp>
        <p:nvSpPr>
          <p:cNvPr id="115" name="Google Shape;115;p24"/>
          <p:cNvSpPr txBox="1"/>
          <p:nvPr/>
        </p:nvSpPr>
        <p:spPr>
          <a:xfrm>
            <a:off x="366206" y="617503"/>
            <a:ext cx="457200" cy="43858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alibri"/>
              <a:buNone/>
            </a:pPr>
            <a:r>
              <a:rPr b="0" i="0" lang="en" sz="6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“</a:t>
            </a:r>
            <a:endParaRPr/>
          </a:p>
        </p:txBody>
      </p:sp>
      <p:sp>
        <p:nvSpPr>
          <p:cNvPr id="116" name="Google Shape;116;p24"/>
          <p:cNvSpPr txBox="1"/>
          <p:nvPr>
            <p:ph type="title"/>
          </p:nvPr>
        </p:nvSpPr>
        <p:spPr>
          <a:xfrm>
            <a:off x="744201" y="457201"/>
            <a:ext cx="7162799" cy="20573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  <a:defRPr b="0" sz="2400" cap="none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24"/>
          <p:cNvSpPr txBox="1"/>
          <p:nvPr>
            <p:ph idx="1" type="body"/>
          </p:nvPr>
        </p:nvSpPr>
        <p:spPr>
          <a:xfrm>
            <a:off x="514350" y="2914650"/>
            <a:ext cx="7601577" cy="6667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800"/>
              <a:buNone/>
              <a:defRPr b="0" sz="1800" cap="none">
                <a:solidFill>
                  <a:schemeClr val="lt1"/>
                </a:solidFill>
              </a:defRPr>
            </a:lvl1pPr>
            <a:lvl2pPr indent="-342900" lvl="1" marL="914400" algn="l"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750"/>
              </a:spcBef>
              <a:spcAft>
                <a:spcPts val="75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18" name="Google Shape;118;p24"/>
          <p:cNvSpPr txBox="1"/>
          <p:nvPr>
            <p:ph idx="2" type="body"/>
          </p:nvPr>
        </p:nvSpPr>
        <p:spPr>
          <a:xfrm>
            <a:off x="514349" y="3581400"/>
            <a:ext cx="7601577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350"/>
              <a:buNone/>
              <a:defRPr sz="1350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750"/>
              </a:spcBef>
              <a:spcAft>
                <a:spcPts val="0"/>
              </a:spcAft>
              <a:buSzPts val="1350"/>
              <a:buNone/>
              <a:defRPr sz="1350">
                <a:solidFill>
                  <a:schemeClr val="lt1"/>
                </a:solidFill>
              </a:defRPr>
            </a:lvl2pPr>
            <a:lvl3pPr indent="-228600" lvl="2" marL="1371600" algn="l">
              <a:spcBef>
                <a:spcPts val="750"/>
              </a:spcBef>
              <a:spcAft>
                <a:spcPts val="0"/>
              </a:spcAft>
              <a:buSzPts val="1200"/>
              <a:buNone/>
              <a:defRPr sz="1200">
                <a:solidFill>
                  <a:schemeClr val="lt1"/>
                </a:solidFill>
              </a:defRPr>
            </a:lvl3pPr>
            <a:lvl4pPr indent="-228600" lvl="3" marL="1828800" algn="l">
              <a:spcBef>
                <a:spcPts val="750"/>
              </a:spcBef>
              <a:spcAft>
                <a:spcPts val="0"/>
              </a:spcAft>
              <a:buSzPts val="1050"/>
              <a:buNone/>
              <a:defRPr sz="1050">
                <a:solidFill>
                  <a:schemeClr val="lt1"/>
                </a:solidFill>
              </a:defRPr>
            </a:lvl4pPr>
            <a:lvl5pPr indent="-228600" lvl="4" marL="2286000" algn="l">
              <a:spcBef>
                <a:spcPts val="750"/>
              </a:spcBef>
              <a:spcAft>
                <a:spcPts val="0"/>
              </a:spcAft>
              <a:buSzPts val="1050"/>
              <a:buNone/>
              <a:defRPr sz="1050">
                <a:solidFill>
                  <a:schemeClr val="lt1"/>
                </a:solidFill>
              </a:defRPr>
            </a:lvl5pPr>
            <a:lvl6pPr indent="-228600" lvl="5" marL="2743200" algn="l">
              <a:spcBef>
                <a:spcPts val="750"/>
              </a:spcBef>
              <a:spcAft>
                <a:spcPts val="0"/>
              </a:spcAft>
              <a:buSzPts val="1050"/>
              <a:buNone/>
              <a:defRPr sz="1050">
                <a:solidFill>
                  <a:schemeClr val="lt1"/>
                </a:solidFill>
              </a:defRPr>
            </a:lvl6pPr>
            <a:lvl7pPr indent="-228600" lvl="6" marL="3200400" algn="l">
              <a:spcBef>
                <a:spcPts val="750"/>
              </a:spcBef>
              <a:spcAft>
                <a:spcPts val="0"/>
              </a:spcAft>
              <a:buSzPts val="1050"/>
              <a:buNone/>
              <a:defRPr sz="1050">
                <a:solidFill>
                  <a:schemeClr val="lt1"/>
                </a:solidFill>
              </a:defRPr>
            </a:lvl7pPr>
            <a:lvl8pPr indent="-228600" lvl="7" marL="3657600" algn="l">
              <a:spcBef>
                <a:spcPts val="750"/>
              </a:spcBef>
              <a:spcAft>
                <a:spcPts val="0"/>
              </a:spcAft>
              <a:buSzPts val="1050"/>
              <a:buNone/>
              <a:defRPr sz="1050">
                <a:solidFill>
                  <a:schemeClr val="lt1"/>
                </a:solidFill>
              </a:defRPr>
            </a:lvl8pPr>
            <a:lvl9pPr indent="-228600" lvl="8" marL="4114800" algn="l">
              <a:spcBef>
                <a:spcPts val="750"/>
              </a:spcBef>
              <a:spcAft>
                <a:spcPts val="750"/>
              </a:spcAft>
              <a:buSzPts val="1050"/>
              <a:buNone/>
              <a:defRPr sz="105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9" name="Google Shape;119;p24"/>
          <p:cNvSpPr txBox="1"/>
          <p:nvPr>
            <p:ph idx="10" type="dt"/>
          </p:nvPr>
        </p:nvSpPr>
        <p:spPr>
          <a:xfrm>
            <a:off x="6442245" y="4402932"/>
            <a:ext cx="1200150" cy="28336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0" name="Google Shape;120;p24"/>
          <p:cNvSpPr txBox="1"/>
          <p:nvPr>
            <p:ph idx="11" type="ftr"/>
          </p:nvPr>
        </p:nvSpPr>
        <p:spPr>
          <a:xfrm>
            <a:off x="514351" y="4402932"/>
            <a:ext cx="5870744" cy="28336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p24"/>
          <p:cNvSpPr txBox="1"/>
          <p:nvPr>
            <p:ph idx="12" type="sldNum"/>
          </p:nvPr>
        </p:nvSpPr>
        <p:spPr>
          <a:xfrm>
            <a:off x="7699546" y="4402932"/>
            <a:ext cx="413375" cy="28336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Calibri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Calibri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Calibri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Calibri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Calibri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Calibri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Calibri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Calibri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Calibri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rue or False">
  <p:cSld name="True or False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HD.png" id="123" name="Google Shape;123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1619" cy="5142161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5"/>
          <p:cNvSpPr txBox="1"/>
          <p:nvPr>
            <p:ph type="title"/>
          </p:nvPr>
        </p:nvSpPr>
        <p:spPr>
          <a:xfrm>
            <a:off x="514351" y="457201"/>
            <a:ext cx="7598570" cy="20573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Calibri"/>
              <a:buNone/>
              <a:defRPr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5" name="Google Shape;125;p25"/>
          <p:cNvSpPr txBox="1"/>
          <p:nvPr>
            <p:ph idx="1" type="body"/>
          </p:nvPr>
        </p:nvSpPr>
        <p:spPr>
          <a:xfrm>
            <a:off x="514351" y="2628900"/>
            <a:ext cx="7598571" cy="6286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2100"/>
              <a:buNone/>
              <a:defRPr b="0" sz="2100" cap="none">
                <a:solidFill>
                  <a:schemeClr val="lt1"/>
                </a:solidFill>
              </a:defRPr>
            </a:lvl1pPr>
            <a:lvl2pPr indent="-342900" lvl="1" marL="914400" algn="l"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750"/>
              </a:spcBef>
              <a:spcAft>
                <a:spcPts val="75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26" name="Google Shape;126;p25"/>
          <p:cNvSpPr txBox="1"/>
          <p:nvPr>
            <p:ph idx="2" type="body"/>
          </p:nvPr>
        </p:nvSpPr>
        <p:spPr>
          <a:xfrm>
            <a:off x="514350" y="3257550"/>
            <a:ext cx="7598571" cy="1085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350"/>
              <a:buNone/>
              <a:defRPr sz="1350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750"/>
              </a:spcBef>
              <a:spcAft>
                <a:spcPts val="0"/>
              </a:spcAft>
              <a:buSzPts val="1350"/>
              <a:buNone/>
              <a:defRPr sz="1350">
                <a:solidFill>
                  <a:schemeClr val="lt1"/>
                </a:solidFill>
              </a:defRPr>
            </a:lvl2pPr>
            <a:lvl3pPr indent="-228600" lvl="2" marL="1371600" algn="l">
              <a:spcBef>
                <a:spcPts val="750"/>
              </a:spcBef>
              <a:spcAft>
                <a:spcPts val="0"/>
              </a:spcAft>
              <a:buSzPts val="1200"/>
              <a:buNone/>
              <a:defRPr sz="1200">
                <a:solidFill>
                  <a:schemeClr val="lt1"/>
                </a:solidFill>
              </a:defRPr>
            </a:lvl3pPr>
            <a:lvl4pPr indent="-228600" lvl="3" marL="1828800" algn="l">
              <a:spcBef>
                <a:spcPts val="750"/>
              </a:spcBef>
              <a:spcAft>
                <a:spcPts val="0"/>
              </a:spcAft>
              <a:buSzPts val="1050"/>
              <a:buNone/>
              <a:defRPr sz="1050">
                <a:solidFill>
                  <a:schemeClr val="lt1"/>
                </a:solidFill>
              </a:defRPr>
            </a:lvl4pPr>
            <a:lvl5pPr indent="-228600" lvl="4" marL="2286000" algn="l">
              <a:spcBef>
                <a:spcPts val="750"/>
              </a:spcBef>
              <a:spcAft>
                <a:spcPts val="0"/>
              </a:spcAft>
              <a:buSzPts val="1050"/>
              <a:buNone/>
              <a:defRPr sz="1050">
                <a:solidFill>
                  <a:schemeClr val="lt1"/>
                </a:solidFill>
              </a:defRPr>
            </a:lvl5pPr>
            <a:lvl6pPr indent="-228600" lvl="5" marL="2743200" algn="l">
              <a:spcBef>
                <a:spcPts val="750"/>
              </a:spcBef>
              <a:spcAft>
                <a:spcPts val="0"/>
              </a:spcAft>
              <a:buSzPts val="1050"/>
              <a:buNone/>
              <a:defRPr sz="1050">
                <a:solidFill>
                  <a:schemeClr val="lt1"/>
                </a:solidFill>
              </a:defRPr>
            </a:lvl6pPr>
            <a:lvl7pPr indent="-228600" lvl="6" marL="3200400" algn="l">
              <a:spcBef>
                <a:spcPts val="750"/>
              </a:spcBef>
              <a:spcAft>
                <a:spcPts val="0"/>
              </a:spcAft>
              <a:buSzPts val="1050"/>
              <a:buNone/>
              <a:defRPr sz="1050">
                <a:solidFill>
                  <a:schemeClr val="lt1"/>
                </a:solidFill>
              </a:defRPr>
            </a:lvl7pPr>
            <a:lvl8pPr indent="-228600" lvl="7" marL="3657600" algn="l">
              <a:spcBef>
                <a:spcPts val="750"/>
              </a:spcBef>
              <a:spcAft>
                <a:spcPts val="0"/>
              </a:spcAft>
              <a:buSzPts val="1050"/>
              <a:buNone/>
              <a:defRPr sz="1050">
                <a:solidFill>
                  <a:schemeClr val="lt1"/>
                </a:solidFill>
              </a:defRPr>
            </a:lvl8pPr>
            <a:lvl9pPr indent="-228600" lvl="8" marL="4114800" algn="l">
              <a:spcBef>
                <a:spcPts val="750"/>
              </a:spcBef>
              <a:spcAft>
                <a:spcPts val="750"/>
              </a:spcAft>
              <a:buSzPts val="1050"/>
              <a:buNone/>
              <a:defRPr sz="105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7" name="Google Shape;127;p25"/>
          <p:cNvSpPr txBox="1"/>
          <p:nvPr>
            <p:ph idx="10" type="dt"/>
          </p:nvPr>
        </p:nvSpPr>
        <p:spPr>
          <a:xfrm>
            <a:off x="6442245" y="4402932"/>
            <a:ext cx="1200150" cy="28336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" name="Google Shape;128;p25"/>
          <p:cNvSpPr txBox="1"/>
          <p:nvPr>
            <p:ph idx="11" type="ftr"/>
          </p:nvPr>
        </p:nvSpPr>
        <p:spPr>
          <a:xfrm>
            <a:off x="514351" y="4402932"/>
            <a:ext cx="5870744" cy="28336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" name="Google Shape;129;p25"/>
          <p:cNvSpPr txBox="1"/>
          <p:nvPr>
            <p:ph idx="12" type="sldNum"/>
          </p:nvPr>
        </p:nvSpPr>
        <p:spPr>
          <a:xfrm>
            <a:off x="7699546" y="4402932"/>
            <a:ext cx="413375" cy="28336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Calibri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Calibri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Calibri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Calibri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Calibri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Calibri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Calibri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Calibri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Calibri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HD.png" id="131" name="Google Shape;131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1619" cy="5142161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6"/>
          <p:cNvSpPr txBox="1"/>
          <p:nvPr>
            <p:ph idx="1" type="body"/>
          </p:nvPr>
        </p:nvSpPr>
        <p:spPr>
          <a:xfrm rot="5400000">
            <a:off x="2945211" y="-824308"/>
            <a:ext cx="2736850" cy="75985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750"/>
              </a:spcBef>
              <a:spcAft>
                <a:spcPts val="75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33" name="Google Shape;133;p26"/>
          <p:cNvSpPr txBox="1"/>
          <p:nvPr>
            <p:ph idx="10" type="dt"/>
          </p:nvPr>
        </p:nvSpPr>
        <p:spPr>
          <a:xfrm>
            <a:off x="6442245" y="4402932"/>
            <a:ext cx="1200150" cy="28336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" name="Google Shape;134;p26"/>
          <p:cNvSpPr txBox="1"/>
          <p:nvPr>
            <p:ph idx="11" type="ftr"/>
          </p:nvPr>
        </p:nvSpPr>
        <p:spPr>
          <a:xfrm>
            <a:off x="514351" y="4402932"/>
            <a:ext cx="5870744" cy="28336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26"/>
          <p:cNvSpPr txBox="1"/>
          <p:nvPr>
            <p:ph idx="12" type="sldNum"/>
          </p:nvPr>
        </p:nvSpPr>
        <p:spPr>
          <a:xfrm>
            <a:off x="7699546" y="4402932"/>
            <a:ext cx="413375" cy="28336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Calibri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Calibri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Calibri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Calibri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Calibri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Calibri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Calibri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Calibri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Calibri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6" name="Google Shape;136;p26"/>
          <p:cNvSpPr txBox="1"/>
          <p:nvPr>
            <p:ph type="title"/>
          </p:nvPr>
        </p:nvSpPr>
        <p:spPr>
          <a:xfrm>
            <a:off x="514351" y="457201"/>
            <a:ext cx="7598569" cy="109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HD.png" id="138" name="Google Shape;138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1619" cy="5142161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7"/>
          <p:cNvSpPr txBox="1"/>
          <p:nvPr>
            <p:ph type="title"/>
          </p:nvPr>
        </p:nvSpPr>
        <p:spPr>
          <a:xfrm rot="5400000">
            <a:off x="5360363" y="1590844"/>
            <a:ext cx="3886201" cy="16189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0" name="Google Shape;140;p27"/>
          <p:cNvSpPr txBox="1"/>
          <p:nvPr>
            <p:ph idx="1" type="body"/>
          </p:nvPr>
        </p:nvSpPr>
        <p:spPr>
          <a:xfrm rot="5400000">
            <a:off x="1508294" y="-536744"/>
            <a:ext cx="3886200" cy="58740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750"/>
              </a:spcBef>
              <a:spcAft>
                <a:spcPts val="75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41" name="Google Shape;141;p27"/>
          <p:cNvSpPr txBox="1"/>
          <p:nvPr>
            <p:ph idx="10" type="dt"/>
          </p:nvPr>
        </p:nvSpPr>
        <p:spPr>
          <a:xfrm>
            <a:off x="6442245" y="4402932"/>
            <a:ext cx="1200150" cy="28336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p27"/>
          <p:cNvSpPr txBox="1"/>
          <p:nvPr>
            <p:ph idx="11" type="ftr"/>
          </p:nvPr>
        </p:nvSpPr>
        <p:spPr>
          <a:xfrm>
            <a:off x="514351" y="4402932"/>
            <a:ext cx="5870744" cy="28336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3" name="Google Shape;143;p27"/>
          <p:cNvSpPr txBox="1"/>
          <p:nvPr>
            <p:ph idx="12" type="sldNum"/>
          </p:nvPr>
        </p:nvSpPr>
        <p:spPr>
          <a:xfrm>
            <a:off x="7699546" y="4402932"/>
            <a:ext cx="413375" cy="28336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Calibri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Calibri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Calibri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Calibri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Calibri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Calibri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Calibri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Calibri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Calibri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1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/>
            </a:lvl9pPr>
          </a:lstStyle>
          <a:p/>
        </p:txBody>
      </p:sp>
      <p:sp>
        <p:nvSpPr>
          <p:cNvPr id="20" name="Google Shape;20;p11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1" name="Google Shape;21;p1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"/>
              <a:buFont typeface="Calibri"/>
              <a:buNone/>
              <a:defRPr b="0" i="0" sz="75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"/>
              <a:buFont typeface="Calibri"/>
              <a:buNone/>
              <a:defRPr b="0" i="0" sz="75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"/>
              <a:buFont typeface="Calibri"/>
              <a:buNone/>
              <a:defRPr b="0" i="0" sz="75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"/>
              <a:buFont typeface="Calibri"/>
              <a:buNone/>
              <a:defRPr b="0" i="0" sz="75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"/>
              <a:buFont typeface="Calibri"/>
              <a:buNone/>
              <a:defRPr b="0" i="0" sz="75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"/>
              <a:buFont typeface="Calibri"/>
              <a:buNone/>
              <a:defRPr b="0" i="0" sz="75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"/>
              <a:buFont typeface="Calibri"/>
              <a:buNone/>
              <a:defRPr b="0" i="0" sz="75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"/>
              <a:buFont typeface="Calibri"/>
              <a:buNone/>
              <a:defRPr b="0" i="0" sz="75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"/>
              <a:buFont typeface="Calibri"/>
              <a:buNone/>
              <a:defRPr b="0" i="0" sz="75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HD.png" id="23" name="Google Shape;23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1619" cy="5142161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12"/>
          <p:cNvSpPr txBox="1"/>
          <p:nvPr>
            <p:ph type="title"/>
          </p:nvPr>
        </p:nvSpPr>
        <p:spPr>
          <a:xfrm>
            <a:off x="514351" y="457201"/>
            <a:ext cx="7598569" cy="109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2"/>
          <p:cNvSpPr txBox="1"/>
          <p:nvPr>
            <p:ph idx="1" type="body"/>
          </p:nvPr>
        </p:nvSpPr>
        <p:spPr>
          <a:xfrm>
            <a:off x="514351" y="1606551"/>
            <a:ext cx="7598569" cy="27368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750"/>
              </a:spcBef>
              <a:spcAft>
                <a:spcPts val="75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26" name="Google Shape;26;p12"/>
          <p:cNvSpPr txBox="1"/>
          <p:nvPr>
            <p:ph idx="10" type="dt"/>
          </p:nvPr>
        </p:nvSpPr>
        <p:spPr>
          <a:xfrm>
            <a:off x="6442245" y="4402932"/>
            <a:ext cx="1200150" cy="28336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2"/>
          <p:cNvSpPr txBox="1"/>
          <p:nvPr>
            <p:ph idx="11" type="ftr"/>
          </p:nvPr>
        </p:nvSpPr>
        <p:spPr>
          <a:xfrm>
            <a:off x="514351" y="4402932"/>
            <a:ext cx="5870744" cy="28336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12"/>
          <p:cNvSpPr txBox="1"/>
          <p:nvPr>
            <p:ph idx="12" type="sldNum"/>
          </p:nvPr>
        </p:nvSpPr>
        <p:spPr>
          <a:xfrm>
            <a:off x="7699546" y="4402932"/>
            <a:ext cx="413375" cy="28336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Calibri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Calibri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Calibri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Calibri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Calibri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Calibri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Calibri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Calibri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Calibri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HD.png" id="30" name="Google Shape;30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1619" cy="5142161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13"/>
          <p:cNvSpPr txBox="1"/>
          <p:nvPr>
            <p:ph type="title"/>
          </p:nvPr>
        </p:nvSpPr>
        <p:spPr>
          <a:xfrm>
            <a:off x="514351" y="2481436"/>
            <a:ext cx="7598570" cy="1101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  <a:defRPr b="0" sz="30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3"/>
          <p:cNvSpPr txBox="1"/>
          <p:nvPr>
            <p:ph idx="1" type="body"/>
          </p:nvPr>
        </p:nvSpPr>
        <p:spPr>
          <a:xfrm>
            <a:off x="514349" y="3583036"/>
            <a:ext cx="7598571" cy="6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500"/>
              <a:buNone/>
              <a:defRPr sz="1500" cap="none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750"/>
              </a:spcBef>
              <a:spcAft>
                <a:spcPts val="0"/>
              </a:spcAft>
              <a:buSzPts val="1350"/>
              <a:buNone/>
              <a:defRPr sz="1350">
                <a:solidFill>
                  <a:schemeClr val="lt1"/>
                </a:solidFill>
              </a:defRPr>
            </a:lvl2pPr>
            <a:lvl3pPr indent="-228600" lvl="2" marL="1371600" algn="l">
              <a:spcBef>
                <a:spcPts val="750"/>
              </a:spcBef>
              <a:spcAft>
                <a:spcPts val="0"/>
              </a:spcAft>
              <a:buSzPts val="1200"/>
              <a:buNone/>
              <a:defRPr sz="1200">
                <a:solidFill>
                  <a:schemeClr val="lt1"/>
                </a:solidFill>
              </a:defRPr>
            </a:lvl3pPr>
            <a:lvl4pPr indent="-228600" lvl="3" marL="1828800" algn="l">
              <a:spcBef>
                <a:spcPts val="750"/>
              </a:spcBef>
              <a:spcAft>
                <a:spcPts val="0"/>
              </a:spcAft>
              <a:buSzPts val="1050"/>
              <a:buNone/>
              <a:defRPr sz="1050">
                <a:solidFill>
                  <a:schemeClr val="lt1"/>
                </a:solidFill>
              </a:defRPr>
            </a:lvl4pPr>
            <a:lvl5pPr indent="-228600" lvl="4" marL="2286000" algn="l">
              <a:spcBef>
                <a:spcPts val="750"/>
              </a:spcBef>
              <a:spcAft>
                <a:spcPts val="0"/>
              </a:spcAft>
              <a:buSzPts val="1050"/>
              <a:buNone/>
              <a:defRPr sz="1050">
                <a:solidFill>
                  <a:schemeClr val="lt1"/>
                </a:solidFill>
              </a:defRPr>
            </a:lvl5pPr>
            <a:lvl6pPr indent="-228600" lvl="5" marL="2743200" algn="l">
              <a:spcBef>
                <a:spcPts val="750"/>
              </a:spcBef>
              <a:spcAft>
                <a:spcPts val="0"/>
              </a:spcAft>
              <a:buSzPts val="1050"/>
              <a:buNone/>
              <a:defRPr sz="1050">
                <a:solidFill>
                  <a:schemeClr val="lt1"/>
                </a:solidFill>
              </a:defRPr>
            </a:lvl6pPr>
            <a:lvl7pPr indent="-228600" lvl="6" marL="3200400" algn="l">
              <a:spcBef>
                <a:spcPts val="750"/>
              </a:spcBef>
              <a:spcAft>
                <a:spcPts val="0"/>
              </a:spcAft>
              <a:buSzPts val="1050"/>
              <a:buNone/>
              <a:defRPr sz="1050">
                <a:solidFill>
                  <a:schemeClr val="lt1"/>
                </a:solidFill>
              </a:defRPr>
            </a:lvl7pPr>
            <a:lvl8pPr indent="-228600" lvl="7" marL="3657600" algn="l">
              <a:spcBef>
                <a:spcPts val="750"/>
              </a:spcBef>
              <a:spcAft>
                <a:spcPts val="0"/>
              </a:spcAft>
              <a:buSzPts val="1050"/>
              <a:buNone/>
              <a:defRPr sz="1050">
                <a:solidFill>
                  <a:schemeClr val="lt1"/>
                </a:solidFill>
              </a:defRPr>
            </a:lvl8pPr>
            <a:lvl9pPr indent="-228600" lvl="8" marL="4114800" algn="l">
              <a:spcBef>
                <a:spcPts val="750"/>
              </a:spcBef>
              <a:spcAft>
                <a:spcPts val="750"/>
              </a:spcAft>
              <a:buSzPts val="1050"/>
              <a:buNone/>
              <a:defRPr sz="105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3" name="Google Shape;33;p13"/>
          <p:cNvSpPr txBox="1"/>
          <p:nvPr>
            <p:ph idx="10" type="dt"/>
          </p:nvPr>
        </p:nvSpPr>
        <p:spPr>
          <a:xfrm>
            <a:off x="6442245" y="4402932"/>
            <a:ext cx="1200150" cy="28336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13"/>
          <p:cNvSpPr txBox="1"/>
          <p:nvPr>
            <p:ph idx="11" type="ftr"/>
          </p:nvPr>
        </p:nvSpPr>
        <p:spPr>
          <a:xfrm>
            <a:off x="514351" y="4402932"/>
            <a:ext cx="5870744" cy="28336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3"/>
          <p:cNvSpPr txBox="1"/>
          <p:nvPr>
            <p:ph idx="12" type="sldNum"/>
          </p:nvPr>
        </p:nvSpPr>
        <p:spPr>
          <a:xfrm>
            <a:off x="7699546" y="4402932"/>
            <a:ext cx="413375" cy="28336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Calibri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Calibri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Calibri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Calibri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Calibri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Calibri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Calibri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Calibri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Calibri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HD.png" id="37" name="Google Shape;37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1619" cy="5142161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14"/>
          <p:cNvSpPr txBox="1"/>
          <p:nvPr>
            <p:ph type="title"/>
          </p:nvPr>
        </p:nvSpPr>
        <p:spPr>
          <a:xfrm>
            <a:off x="514351" y="457201"/>
            <a:ext cx="7598569" cy="109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4"/>
          <p:cNvSpPr txBox="1"/>
          <p:nvPr>
            <p:ph idx="1" type="body"/>
          </p:nvPr>
        </p:nvSpPr>
        <p:spPr>
          <a:xfrm>
            <a:off x="514351" y="1606550"/>
            <a:ext cx="3746501" cy="27368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750"/>
              </a:spcBef>
              <a:spcAft>
                <a:spcPts val="75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14"/>
          <p:cNvSpPr txBox="1"/>
          <p:nvPr>
            <p:ph idx="2" type="body"/>
          </p:nvPr>
        </p:nvSpPr>
        <p:spPr>
          <a:xfrm>
            <a:off x="4366421" y="1606551"/>
            <a:ext cx="3746499" cy="27368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750"/>
              </a:spcBef>
              <a:spcAft>
                <a:spcPts val="75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41" name="Google Shape;41;p14"/>
          <p:cNvSpPr txBox="1"/>
          <p:nvPr>
            <p:ph idx="10" type="dt"/>
          </p:nvPr>
        </p:nvSpPr>
        <p:spPr>
          <a:xfrm>
            <a:off x="6442245" y="4402932"/>
            <a:ext cx="1200150" cy="28336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4"/>
          <p:cNvSpPr txBox="1"/>
          <p:nvPr>
            <p:ph idx="11" type="ftr"/>
          </p:nvPr>
        </p:nvSpPr>
        <p:spPr>
          <a:xfrm>
            <a:off x="514351" y="4402932"/>
            <a:ext cx="5870744" cy="28336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14"/>
          <p:cNvSpPr txBox="1"/>
          <p:nvPr>
            <p:ph idx="12" type="sldNum"/>
          </p:nvPr>
        </p:nvSpPr>
        <p:spPr>
          <a:xfrm>
            <a:off x="7699546" y="4402932"/>
            <a:ext cx="413375" cy="28336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Calibri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Calibri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Calibri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Calibri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Calibri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Calibri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Calibri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Calibri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Calibri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5"/>
          <p:cNvSpPr txBox="1"/>
          <p:nvPr>
            <p:ph type="title"/>
          </p:nvPr>
        </p:nvSpPr>
        <p:spPr>
          <a:xfrm>
            <a:off x="514351" y="457201"/>
            <a:ext cx="7598569" cy="109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Calibri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15"/>
          <p:cNvSpPr txBox="1"/>
          <p:nvPr>
            <p:ph idx="1" type="body"/>
          </p:nvPr>
        </p:nvSpPr>
        <p:spPr>
          <a:xfrm>
            <a:off x="730252" y="1663700"/>
            <a:ext cx="3531791" cy="43219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2100"/>
              <a:buNone/>
              <a:defRPr b="0" sz="2100"/>
            </a:lvl1pPr>
            <a:lvl2pPr indent="-228600" lvl="1" marL="914400" algn="l">
              <a:spcBef>
                <a:spcPts val="750"/>
              </a:spcBef>
              <a:spcAft>
                <a:spcPts val="0"/>
              </a:spcAft>
              <a:buSzPts val="1500"/>
              <a:buNone/>
              <a:defRPr b="1" sz="1500"/>
            </a:lvl2pPr>
            <a:lvl3pPr indent="-228600" lvl="2" marL="1371600" algn="l">
              <a:spcBef>
                <a:spcPts val="750"/>
              </a:spcBef>
              <a:spcAft>
                <a:spcPts val="0"/>
              </a:spcAft>
              <a:buSzPts val="1350"/>
              <a:buNone/>
              <a:defRPr b="1" sz="1350"/>
            </a:lvl3pPr>
            <a:lvl4pPr indent="-228600" lvl="3" marL="1828800" algn="l">
              <a:spcBef>
                <a:spcPts val="750"/>
              </a:spcBef>
              <a:spcAft>
                <a:spcPts val="0"/>
              </a:spcAft>
              <a:buSzPts val="1200"/>
              <a:buNone/>
              <a:defRPr b="1" sz="1200"/>
            </a:lvl4pPr>
            <a:lvl5pPr indent="-228600" lvl="4" marL="2286000" algn="l">
              <a:spcBef>
                <a:spcPts val="750"/>
              </a:spcBef>
              <a:spcAft>
                <a:spcPts val="0"/>
              </a:spcAft>
              <a:buSzPts val="1200"/>
              <a:buNone/>
              <a:defRPr b="1" sz="1200"/>
            </a:lvl5pPr>
            <a:lvl6pPr indent="-228600" lvl="5" marL="2743200" algn="l">
              <a:spcBef>
                <a:spcPts val="750"/>
              </a:spcBef>
              <a:spcAft>
                <a:spcPts val="0"/>
              </a:spcAft>
              <a:buSzPts val="1200"/>
              <a:buNone/>
              <a:defRPr b="1" sz="1200"/>
            </a:lvl6pPr>
            <a:lvl7pPr indent="-228600" lvl="6" marL="3200400" algn="l">
              <a:spcBef>
                <a:spcPts val="750"/>
              </a:spcBef>
              <a:spcAft>
                <a:spcPts val="0"/>
              </a:spcAft>
              <a:buSzPts val="1200"/>
              <a:buNone/>
              <a:defRPr b="1" sz="1200"/>
            </a:lvl7pPr>
            <a:lvl8pPr indent="-228600" lvl="7" marL="3657600" algn="l">
              <a:spcBef>
                <a:spcPts val="750"/>
              </a:spcBef>
              <a:spcAft>
                <a:spcPts val="0"/>
              </a:spcAft>
              <a:buSzPts val="1200"/>
              <a:buNone/>
              <a:defRPr b="1" sz="1200"/>
            </a:lvl8pPr>
            <a:lvl9pPr indent="-228600" lvl="8" marL="4114800" algn="l">
              <a:spcBef>
                <a:spcPts val="750"/>
              </a:spcBef>
              <a:spcAft>
                <a:spcPts val="750"/>
              </a:spcAft>
              <a:buSzPts val="1200"/>
              <a:buNone/>
              <a:defRPr b="1" sz="1200"/>
            </a:lvl9pPr>
          </a:lstStyle>
          <a:p/>
        </p:txBody>
      </p:sp>
      <p:sp>
        <p:nvSpPr>
          <p:cNvPr id="47" name="Google Shape;47;p15"/>
          <p:cNvSpPr txBox="1"/>
          <p:nvPr>
            <p:ph idx="2" type="body"/>
          </p:nvPr>
        </p:nvSpPr>
        <p:spPr>
          <a:xfrm>
            <a:off x="514351" y="2152651"/>
            <a:ext cx="3747692" cy="21907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750"/>
              </a:spcBef>
              <a:spcAft>
                <a:spcPts val="75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48" name="Google Shape;48;p15"/>
          <p:cNvSpPr txBox="1"/>
          <p:nvPr>
            <p:ph idx="3" type="body"/>
          </p:nvPr>
        </p:nvSpPr>
        <p:spPr>
          <a:xfrm>
            <a:off x="4572003" y="1670050"/>
            <a:ext cx="3542110" cy="43219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2100"/>
              <a:buNone/>
              <a:defRPr b="0" sz="2100"/>
            </a:lvl1pPr>
            <a:lvl2pPr indent="-228600" lvl="1" marL="914400" algn="l">
              <a:spcBef>
                <a:spcPts val="750"/>
              </a:spcBef>
              <a:spcAft>
                <a:spcPts val="0"/>
              </a:spcAft>
              <a:buSzPts val="1500"/>
              <a:buNone/>
              <a:defRPr b="1" sz="1500"/>
            </a:lvl2pPr>
            <a:lvl3pPr indent="-228600" lvl="2" marL="1371600" algn="l">
              <a:spcBef>
                <a:spcPts val="750"/>
              </a:spcBef>
              <a:spcAft>
                <a:spcPts val="0"/>
              </a:spcAft>
              <a:buSzPts val="1350"/>
              <a:buNone/>
              <a:defRPr b="1" sz="1350"/>
            </a:lvl3pPr>
            <a:lvl4pPr indent="-228600" lvl="3" marL="1828800" algn="l">
              <a:spcBef>
                <a:spcPts val="750"/>
              </a:spcBef>
              <a:spcAft>
                <a:spcPts val="0"/>
              </a:spcAft>
              <a:buSzPts val="1200"/>
              <a:buNone/>
              <a:defRPr b="1" sz="1200"/>
            </a:lvl4pPr>
            <a:lvl5pPr indent="-228600" lvl="4" marL="2286000" algn="l">
              <a:spcBef>
                <a:spcPts val="750"/>
              </a:spcBef>
              <a:spcAft>
                <a:spcPts val="0"/>
              </a:spcAft>
              <a:buSzPts val="1200"/>
              <a:buNone/>
              <a:defRPr b="1" sz="1200"/>
            </a:lvl5pPr>
            <a:lvl6pPr indent="-228600" lvl="5" marL="2743200" algn="l">
              <a:spcBef>
                <a:spcPts val="750"/>
              </a:spcBef>
              <a:spcAft>
                <a:spcPts val="0"/>
              </a:spcAft>
              <a:buSzPts val="1200"/>
              <a:buNone/>
              <a:defRPr b="1" sz="1200"/>
            </a:lvl6pPr>
            <a:lvl7pPr indent="-228600" lvl="6" marL="3200400" algn="l">
              <a:spcBef>
                <a:spcPts val="750"/>
              </a:spcBef>
              <a:spcAft>
                <a:spcPts val="0"/>
              </a:spcAft>
              <a:buSzPts val="1200"/>
              <a:buNone/>
              <a:defRPr b="1" sz="1200"/>
            </a:lvl7pPr>
            <a:lvl8pPr indent="-228600" lvl="7" marL="3657600" algn="l">
              <a:spcBef>
                <a:spcPts val="750"/>
              </a:spcBef>
              <a:spcAft>
                <a:spcPts val="0"/>
              </a:spcAft>
              <a:buSzPts val="1200"/>
              <a:buNone/>
              <a:defRPr b="1" sz="1200"/>
            </a:lvl8pPr>
            <a:lvl9pPr indent="-228600" lvl="8" marL="4114800" algn="l">
              <a:spcBef>
                <a:spcPts val="750"/>
              </a:spcBef>
              <a:spcAft>
                <a:spcPts val="750"/>
              </a:spcAft>
              <a:buSzPts val="1200"/>
              <a:buNone/>
              <a:defRPr b="1" sz="1200"/>
            </a:lvl9pPr>
          </a:lstStyle>
          <a:p/>
        </p:txBody>
      </p:sp>
      <p:sp>
        <p:nvSpPr>
          <p:cNvPr id="49" name="Google Shape;49;p15"/>
          <p:cNvSpPr txBox="1"/>
          <p:nvPr>
            <p:ph idx="4" type="body"/>
          </p:nvPr>
        </p:nvSpPr>
        <p:spPr>
          <a:xfrm>
            <a:off x="4367612" y="2152651"/>
            <a:ext cx="3746501" cy="21907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750"/>
              </a:spcBef>
              <a:spcAft>
                <a:spcPts val="75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50" name="Google Shape;50;p15"/>
          <p:cNvSpPr txBox="1"/>
          <p:nvPr>
            <p:ph idx="10" type="dt"/>
          </p:nvPr>
        </p:nvSpPr>
        <p:spPr>
          <a:xfrm>
            <a:off x="6442245" y="4402932"/>
            <a:ext cx="1200150" cy="28336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5"/>
          <p:cNvSpPr txBox="1"/>
          <p:nvPr>
            <p:ph idx="11" type="ftr"/>
          </p:nvPr>
        </p:nvSpPr>
        <p:spPr>
          <a:xfrm>
            <a:off x="514351" y="4402932"/>
            <a:ext cx="5870744" cy="28336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5"/>
          <p:cNvSpPr txBox="1"/>
          <p:nvPr>
            <p:ph idx="12" type="sldNum"/>
          </p:nvPr>
        </p:nvSpPr>
        <p:spPr>
          <a:xfrm>
            <a:off x="7699546" y="4402932"/>
            <a:ext cx="413375" cy="28336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Calibri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Calibri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Calibri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Calibri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Calibri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Calibri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Calibri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Calibri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Calibri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HD.png" id="54" name="Google Shape;54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1619" cy="5142161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6"/>
          <p:cNvSpPr txBox="1"/>
          <p:nvPr>
            <p:ph type="title"/>
          </p:nvPr>
        </p:nvSpPr>
        <p:spPr>
          <a:xfrm>
            <a:off x="514351" y="457201"/>
            <a:ext cx="7598569" cy="109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6"/>
          <p:cNvSpPr txBox="1"/>
          <p:nvPr>
            <p:ph idx="10" type="dt"/>
          </p:nvPr>
        </p:nvSpPr>
        <p:spPr>
          <a:xfrm>
            <a:off x="6442245" y="4402932"/>
            <a:ext cx="1200150" cy="28336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16"/>
          <p:cNvSpPr txBox="1"/>
          <p:nvPr>
            <p:ph idx="11" type="ftr"/>
          </p:nvPr>
        </p:nvSpPr>
        <p:spPr>
          <a:xfrm>
            <a:off x="514351" y="4402932"/>
            <a:ext cx="5870744" cy="28336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16"/>
          <p:cNvSpPr txBox="1"/>
          <p:nvPr>
            <p:ph idx="12" type="sldNum"/>
          </p:nvPr>
        </p:nvSpPr>
        <p:spPr>
          <a:xfrm>
            <a:off x="7699546" y="4402932"/>
            <a:ext cx="413375" cy="28336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Calibri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Calibri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Calibri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Calibri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Calibri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Calibri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Calibri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Calibri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Calibri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HD.png" id="60" name="Google Shape;60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1619" cy="5142161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7"/>
          <p:cNvSpPr txBox="1"/>
          <p:nvPr>
            <p:ph idx="10" type="dt"/>
          </p:nvPr>
        </p:nvSpPr>
        <p:spPr>
          <a:xfrm>
            <a:off x="6442245" y="4402932"/>
            <a:ext cx="1200150" cy="28336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17"/>
          <p:cNvSpPr txBox="1"/>
          <p:nvPr>
            <p:ph idx="11" type="ftr"/>
          </p:nvPr>
        </p:nvSpPr>
        <p:spPr>
          <a:xfrm>
            <a:off x="514351" y="4402932"/>
            <a:ext cx="5870744" cy="28336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7"/>
          <p:cNvSpPr txBox="1"/>
          <p:nvPr>
            <p:ph idx="12" type="sldNum"/>
          </p:nvPr>
        </p:nvSpPr>
        <p:spPr>
          <a:xfrm>
            <a:off x="7699546" y="4402932"/>
            <a:ext cx="413375" cy="28336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Calibri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Calibri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Calibri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Calibri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Calibri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Calibri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Calibri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Calibri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Calibri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HD.png" id="65" name="Google Shape;65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1619" cy="5142161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8"/>
          <p:cNvSpPr txBox="1"/>
          <p:nvPr>
            <p:ph type="title"/>
          </p:nvPr>
        </p:nvSpPr>
        <p:spPr>
          <a:xfrm>
            <a:off x="514350" y="1555750"/>
            <a:ext cx="2760664" cy="102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  <a:defRPr b="0" sz="18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8"/>
          <p:cNvSpPr txBox="1"/>
          <p:nvPr>
            <p:ph idx="1" type="body"/>
          </p:nvPr>
        </p:nvSpPr>
        <p:spPr>
          <a:xfrm>
            <a:off x="3486151" y="457201"/>
            <a:ext cx="462677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750"/>
              </a:spcBef>
              <a:spcAft>
                <a:spcPts val="75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68" name="Google Shape;68;p18"/>
          <p:cNvSpPr txBox="1"/>
          <p:nvPr>
            <p:ph idx="2" type="body"/>
          </p:nvPr>
        </p:nvSpPr>
        <p:spPr>
          <a:xfrm>
            <a:off x="514350" y="2584450"/>
            <a:ext cx="2760664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indent="-228600" lvl="1" marL="914400" algn="l">
              <a:spcBef>
                <a:spcPts val="750"/>
              </a:spcBef>
              <a:spcAft>
                <a:spcPts val="0"/>
              </a:spcAft>
              <a:buSzPts val="900"/>
              <a:buNone/>
              <a:defRPr sz="900"/>
            </a:lvl2pPr>
            <a:lvl3pPr indent="-228600" lvl="2" marL="1371600" algn="l">
              <a:spcBef>
                <a:spcPts val="750"/>
              </a:spcBef>
              <a:spcAft>
                <a:spcPts val="0"/>
              </a:spcAft>
              <a:buSzPts val="750"/>
              <a:buNone/>
              <a:defRPr sz="750"/>
            </a:lvl3pPr>
            <a:lvl4pPr indent="-228600" lvl="3" marL="1828800" algn="l">
              <a:spcBef>
                <a:spcPts val="750"/>
              </a:spcBef>
              <a:spcAft>
                <a:spcPts val="0"/>
              </a:spcAft>
              <a:buSzPts val="675"/>
              <a:buNone/>
              <a:defRPr sz="675"/>
            </a:lvl4pPr>
            <a:lvl5pPr indent="-228600" lvl="4" marL="2286000" algn="l">
              <a:spcBef>
                <a:spcPts val="750"/>
              </a:spcBef>
              <a:spcAft>
                <a:spcPts val="0"/>
              </a:spcAft>
              <a:buSzPts val="675"/>
              <a:buNone/>
              <a:defRPr sz="675"/>
            </a:lvl5pPr>
            <a:lvl6pPr indent="-228600" lvl="5" marL="2743200" algn="l">
              <a:spcBef>
                <a:spcPts val="750"/>
              </a:spcBef>
              <a:spcAft>
                <a:spcPts val="0"/>
              </a:spcAft>
              <a:buSzPts val="675"/>
              <a:buNone/>
              <a:defRPr sz="675"/>
            </a:lvl6pPr>
            <a:lvl7pPr indent="-228600" lvl="6" marL="3200400" algn="l">
              <a:spcBef>
                <a:spcPts val="750"/>
              </a:spcBef>
              <a:spcAft>
                <a:spcPts val="0"/>
              </a:spcAft>
              <a:buSzPts val="675"/>
              <a:buNone/>
              <a:defRPr sz="675"/>
            </a:lvl7pPr>
            <a:lvl8pPr indent="-228600" lvl="7" marL="3657600" algn="l">
              <a:spcBef>
                <a:spcPts val="750"/>
              </a:spcBef>
              <a:spcAft>
                <a:spcPts val="0"/>
              </a:spcAft>
              <a:buSzPts val="675"/>
              <a:buNone/>
              <a:defRPr sz="675"/>
            </a:lvl8pPr>
            <a:lvl9pPr indent="-228600" lvl="8" marL="4114800" algn="l">
              <a:spcBef>
                <a:spcPts val="750"/>
              </a:spcBef>
              <a:spcAft>
                <a:spcPts val="750"/>
              </a:spcAft>
              <a:buSzPts val="675"/>
              <a:buNone/>
              <a:defRPr sz="675"/>
            </a:lvl9pPr>
          </a:lstStyle>
          <a:p/>
        </p:txBody>
      </p:sp>
      <p:sp>
        <p:nvSpPr>
          <p:cNvPr id="69" name="Google Shape;69;p18"/>
          <p:cNvSpPr txBox="1"/>
          <p:nvPr>
            <p:ph idx="10" type="dt"/>
          </p:nvPr>
        </p:nvSpPr>
        <p:spPr>
          <a:xfrm>
            <a:off x="6442245" y="4402932"/>
            <a:ext cx="1200150" cy="28336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8"/>
          <p:cNvSpPr txBox="1"/>
          <p:nvPr>
            <p:ph idx="11" type="ftr"/>
          </p:nvPr>
        </p:nvSpPr>
        <p:spPr>
          <a:xfrm>
            <a:off x="514351" y="4402932"/>
            <a:ext cx="5870744" cy="28336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8"/>
          <p:cNvSpPr txBox="1"/>
          <p:nvPr>
            <p:ph idx="12" type="sldNum"/>
          </p:nvPr>
        </p:nvSpPr>
        <p:spPr>
          <a:xfrm>
            <a:off x="7699546" y="4402932"/>
            <a:ext cx="413375" cy="28336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Calibri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Calibri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Calibri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Calibri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Calibri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Calibri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Calibri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Calibri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Calibri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theme" Target="../theme/theme1.xml"/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3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19" Type="http://schemas.openxmlformats.org/officeDocument/2006/relationships/slideLayout" Target="../slideLayouts/slideLayout18.xml"/><Relationship Id="rId6" Type="http://schemas.openxmlformats.org/officeDocument/2006/relationships/slideLayout" Target="../slideLayouts/slideLayout5.xml"/><Relationship Id="rId18" Type="http://schemas.openxmlformats.org/officeDocument/2006/relationships/slideLayout" Target="../slideLayouts/slideLayout17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9"/>
          <p:cNvSpPr txBox="1"/>
          <p:nvPr>
            <p:ph type="title"/>
          </p:nvPr>
        </p:nvSpPr>
        <p:spPr>
          <a:xfrm>
            <a:off x="514351" y="457201"/>
            <a:ext cx="7598569" cy="109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Calibri"/>
              <a:buNone/>
              <a:defRPr b="0" i="0" sz="27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7" name="Google Shape;7;p9"/>
          <p:cNvSpPr txBox="1"/>
          <p:nvPr>
            <p:ph idx="1" type="body"/>
          </p:nvPr>
        </p:nvSpPr>
        <p:spPr>
          <a:xfrm>
            <a:off x="514351" y="1606551"/>
            <a:ext cx="7598569" cy="27368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14325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04800" lvl="1" marL="914400" marR="0" rtl="0" algn="l"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95275" lvl="2" marL="1371600" marR="0" rtl="0" algn="l"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Arial"/>
              <a:buChar char="•"/>
              <a:defRPr b="0" i="0" sz="105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85750" lvl="3" marL="1828800" marR="0" rtl="0" algn="l"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85750" lvl="4" marL="2286000" marR="0" rtl="0" algn="l"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85750" lvl="5" marL="2743200" marR="0" rtl="0" algn="l"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85750" lvl="6" marL="3200400" marR="0" rtl="0" algn="l"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85750" lvl="7" marL="3657600" marR="0" rtl="0" algn="l"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85750" lvl="8" marL="4114800" marR="0" rtl="0" algn="l">
              <a:spcBef>
                <a:spcPts val="750"/>
              </a:spcBef>
              <a:spcAft>
                <a:spcPts val="750"/>
              </a:spcAft>
              <a:buClr>
                <a:schemeClr val="lt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9"/>
          <p:cNvSpPr txBox="1"/>
          <p:nvPr>
            <p:ph idx="10" type="dt"/>
          </p:nvPr>
        </p:nvSpPr>
        <p:spPr>
          <a:xfrm>
            <a:off x="6442245" y="4402932"/>
            <a:ext cx="1200150" cy="28336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75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9"/>
          <p:cNvSpPr txBox="1"/>
          <p:nvPr>
            <p:ph idx="11" type="ftr"/>
          </p:nvPr>
        </p:nvSpPr>
        <p:spPr>
          <a:xfrm>
            <a:off x="514351" y="4402932"/>
            <a:ext cx="5870744" cy="28336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75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9"/>
          <p:cNvSpPr txBox="1"/>
          <p:nvPr>
            <p:ph idx="12" type="sldNum"/>
          </p:nvPr>
        </p:nvSpPr>
        <p:spPr>
          <a:xfrm>
            <a:off x="7699546" y="4402932"/>
            <a:ext cx="413375" cy="28336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"/>
              <a:buFont typeface="Calibri"/>
              <a:buNone/>
              <a:defRPr b="0" i="0" sz="75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"/>
              <a:buFont typeface="Calibri"/>
              <a:buNone/>
              <a:defRPr b="0" i="0" sz="75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"/>
              <a:buFont typeface="Calibri"/>
              <a:buNone/>
              <a:defRPr b="0" i="0" sz="75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"/>
              <a:buFont typeface="Calibri"/>
              <a:buNone/>
              <a:defRPr b="0" i="0" sz="75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"/>
              <a:buFont typeface="Calibri"/>
              <a:buNone/>
              <a:defRPr b="0" i="0" sz="75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"/>
              <a:buFont typeface="Calibri"/>
              <a:buNone/>
              <a:defRPr b="0" i="0" sz="75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"/>
              <a:buFont typeface="Calibri"/>
              <a:buNone/>
              <a:defRPr b="0" i="0" sz="75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"/>
              <a:buFont typeface="Calibri"/>
              <a:buNone/>
              <a:defRPr b="0" i="0" sz="75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"/>
              <a:buFont typeface="Calibri"/>
              <a:buNone/>
              <a:defRPr b="0" i="0" sz="75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jpg"/><Relationship Id="rId4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Relationship Id="rId4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"/>
          <p:cNvSpPr txBox="1"/>
          <p:nvPr>
            <p:ph type="ctrTitle"/>
          </p:nvPr>
        </p:nvSpPr>
        <p:spPr>
          <a:xfrm>
            <a:off x="1817822" y="1319867"/>
            <a:ext cx="5965355" cy="66230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b="1" lang="en" sz="3600"/>
              <a:t>ADAPTIVE, INTERACTIVE DEEP SLEEP </a:t>
            </a:r>
            <a:r>
              <a:rPr b="1" lang="en"/>
              <a:t>ALARM</a:t>
            </a:r>
            <a:endParaRPr b="1" sz="3600"/>
          </a:p>
        </p:txBody>
      </p:sp>
      <p:sp>
        <p:nvSpPr>
          <p:cNvPr id="149" name="Google Shape;149;p1"/>
          <p:cNvSpPr txBox="1"/>
          <p:nvPr>
            <p:ph idx="1" type="subTitle"/>
          </p:nvPr>
        </p:nvSpPr>
        <p:spPr>
          <a:xfrm>
            <a:off x="3360693" y="2131164"/>
            <a:ext cx="8142900" cy="7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00"/>
              <a:buNone/>
            </a:pPr>
            <a:r>
              <a:rPr i="1" lang="en" sz="900"/>
              <a:t>“IT’S NOT WHAT YOU WANT, BUT IT’S WHAT  YOU NEED”</a:t>
            </a:r>
            <a:endParaRPr i="1" sz="900"/>
          </a:p>
        </p:txBody>
      </p:sp>
      <p:sp>
        <p:nvSpPr>
          <p:cNvPr id="150" name="Google Shape;150;p1"/>
          <p:cNvSpPr txBox="1"/>
          <p:nvPr/>
        </p:nvSpPr>
        <p:spPr>
          <a:xfrm>
            <a:off x="4699417" y="2861936"/>
            <a:ext cx="4047000" cy="15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68800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rPr b="0" i="0" lang="en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Designed by Carl Vincent Cuyos</a:t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rPr b="0" i="0" lang="en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Programmed by Austin Yen</a:t>
            </a:r>
            <a:r>
              <a:rPr lang="en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</a:t>
            </a:r>
            <a:r>
              <a:rPr b="0" i="0" lang="en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Theodore Ikehara</a:t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1" name="Google Shape;151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81277" y="2738798"/>
            <a:ext cx="3362224" cy="1927393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1"/>
          <p:cNvSpPr txBox="1"/>
          <p:nvPr/>
        </p:nvSpPr>
        <p:spPr>
          <a:xfrm>
            <a:off x="826389" y="4585084"/>
            <a:ext cx="36720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unito"/>
              <a:buNone/>
            </a:pPr>
            <a:r>
              <a:rPr b="0" i="0" lang="en" sz="7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Image taken from Google </a:t>
            </a:r>
            <a:endParaRPr b="0" i="0" sz="700" u="none" cap="none" strike="noStrike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"/>
          <p:cNvSpPr txBox="1"/>
          <p:nvPr>
            <p:ph type="title"/>
          </p:nvPr>
        </p:nvSpPr>
        <p:spPr>
          <a:xfrm>
            <a:off x="1056750" y="611090"/>
            <a:ext cx="7030500" cy="57402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</a:pPr>
            <a:r>
              <a:rPr lang="en" u="sng"/>
              <a:t>PROBLEM:</a:t>
            </a:r>
            <a:endParaRPr u="sng"/>
          </a:p>
        </p:txBody>
      </p:sp>
      <p:sp>
        <p:nvSpPr>
          <p:cNvPr id="158" name="Google Shape;158;p2"/>
          <p:cNvSpPr txBox="1"/>
          <p:nvPr>
            <p:ph idx="1" type="body"/>
          </p:nvPr>
        </p:nvSpPr>
        <p:spPr>
          <a:xfrm>
            <a:off x="1099810" y="898100"/>
            <a:ext cx="6944379" cy="41888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rPr lang="en" sz="3600"/>
              <a:t>Difficulty in removing person from the state of deep sleep.</a:t>
            </a:r>
            <a:endParaRPr sz="36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SzPts val="1300"/>
              <a:buNone/>
            </a:pPr>
            <a:r>
              <a:t/>
            </a:r>
            <a:endParaRPr/>
          </a:p>
        </p:txBody>
      </p:sp>
      <p:pic>
        <p:nvPicPr>
          <p:cNvPr id="159" name="Google Shape;159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79060" y="2417131"/>
            <a:ext cx="3385878" cy="1904726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"/>
          <p:cNvSpPr txBox="1"/>
          <p:nvPr/>
        </p:nvSpPr>
        <p:spPr>
          <a:xfrm>
            <a:off x="2735999" y="4321857"/>
            <a:ext cx="36720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unito"/>
              <a:buNone/>
            </a:pPr>
            <a:r>
              <a:rPr b="0" i="0" lang="en" sz="7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Image taken from Google </a:t>
            </a:r>
            <a:endParaRPr b="0" i="0" sz="700" u="none" cap="none" strike="noStrike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"/>
          <p:cNvSpPr txBox="1"/>
          <p:nvPr>
            <p:ph type="title"/>
          </p:nvPr>
        </p:nvSpPr>
        <p:spPr>
          <a:xfrm>
            <a:off x="1056750" y="412086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</a:pPr>
            <a:r>
              <a:rPr lang="en" u="sng"/>
              <a:t>OBJECTIVE:</a:t>
            </a:r>
            <a:endParaRPr u="sng"/>
          </a:p>
        </p:txBody>
      </p:sp>
      <p:sp>
        <p:nvSpPr>
          <p:cNvPr id="166" name="Google Shape;166;p3"/>
          <p:cNvSpPr txBox="1"/>
          <p:nvPr>
            <p:ph idx="1" type="body"/>
          </p:nvPr>
        </p:nvSpPr>
        <p:spPr>
          <a:xfrm>
            <a:off x="1056750" y="1084381"/>
            <a:ext cx="3515250" cy="25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46050" rtl="0" algn="l"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3200"/>
              <a:t>In order to remove a person from oversleeping and encouraging them to wake up at healthier times</a:t>
            </a:r>
            <a:endParaRPr sz="3200"/>
          </a:p>
        </p:txBody>
      </p:sp>
      <p:pic>
        <p:nvPicPr>
          <p:cNvPr descr="Image result for REM sleep" id="167" name="Google Shape;167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62761" y="1274130"/>
            <a:ext cx="3892859" cy="2595239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3"/>
          <p:cNvSpPr txBox="1"/>
          <p:nvPr/>
        </p:nvSpPr>
        <p:spPr>
          <a:xfrm>
            <a:off x="4773190" y="3869369"/>
            <a:ext cx="36720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unito"/>
              <a:buNone/>
            </a:pPr>
            <a:r>
              <a:rPr b="0" i="0" lang="en" sz="7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Image taken from Google </a:t>
            </a:r>
            <a:endParaRPr b="0" i="0" sz="700" u="none" cap="none" strike="noStrike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4"/>
          <p:cNvSpPr txBox="1"/>
          <p:nvPr>
            <p:ph type="title"/>
          </p:nvPr>
        </p:nvSpPr>
        <p:spPr>
          <a:xfrm>
            <a:off x="750348" y="622638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</a:pPr>
            <a:r>
              <a:rPr lang="en" u="sng"/>
              <a:t>DESIGN REQUIREMENTS:</a:t>
            </a:r>
            <a:endParaRPr u="sng"/>
          </a:p>
        </p:txBody>
      </p:sp>
      <p:sp>
        <p:nvSpPr>
          <p:cNvPr id="174" name="Google Shape;174;p4"/>
          <p:cNvSpPr txBox="1"/>
          <p:nvPr>
            <p:ph idx="1" type="body"/>
          </p:nvPr>
        </p:nvSpPr>
        <p:spPr>
          <a:xfrm>
            <a:off x="174458" y="1421266"/>
            <a:ext cx="4722395" cy="25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2400"/>
              <a:t>Variety of Music depending on the person’s REM cycle </a:t>
            </a:r>
            <a:endParaRPr sz="24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2400"/>
              <a:t>Program Suggestion for Healthy waking times </a:t>
            </a:r>
            <a:endParaRPr sz="24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2400"/>
              <a:t>Ask for the user’s input on when to set up their alarm</a:t>
            </a:r>
            <a:endParaRPr sz="24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2400"/>
              <a:t>Provides feedback to what type of music will be played to wake up</a:t>
            </a:r>
            <a:endParaRPr sz="2400"/>
          </a:p>
        </p:txBody>
      </p:sp>
      <p:pic>
        <p:nvPicPr>
          <p:cNvPr descr="Image result for rem sleep cycle" id="175" name="Google Shape;175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54742" y="1780282"/>
            <a:ext cx="4114800" cy="2541601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4"/>
          <p:cNvSpPr txBox="1"/>
          <p:nvPr/>
        </p:nvSpPr>
        <p:spPr>
          <a:xfrm>
            <a:off x="5076142" y="4321077"/>
            <a:ext cx="36720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unito"/>
              <a:buNone/>
            </a:pPr>
            <a:r>
              <a:rPr b="0" i="0" lang="en" sz="7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Image taken from Google </a:t>
            </a:r>
            <a:endParaRPr b="0" i="0" sz="700" u="none" cap="none" strike="noStrike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</a:pPr>
            <a:r>
              <a:rPr lang="en" u="sng"/>
              <a:t>EXPLAINING THE PROGRAMMING </a:t>
            </a:r>
            <a:endParaRPr u="sng"/>
          </a:p>
        </p:txBody>
      </p:sp>
      <p:sp>
        <p:nvSpPr>
          <p:cNvPr id="182" name="Google Shape;182;p5"/>
          <p:cNvSpPr txBox="1"/>
          <p:nvPr>
            <p:ph idx="1" type="body"/>
          </p:nvPr>
        </p:nvSpPr>
        <p:spPr>
          <a:xfrm>
            <a:off x="245021" y="1466676"/>
            <a:ext cx="7030500" cy="25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GUI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  <a:p>
            <a:pPr indent="-285750" lvl="0" marL="28575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Importing Music Files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  <a:p>
            <a:pPr indent="-285750" lvl="0" marL="28575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REM Prediction Sleep Cycle Algorithm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  <a:p>
            <a:pPr indent="-203200" lvl="0" marL="285750" rtl="0" algn="l"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  <a:p>
            <a:pPr indent="-203200" lvl="0" marL="285750" rtl="0" algn="l"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  <a:p>
            <a:pPr indent="-203200" lvl="0" marL="285750" rtl="0" algn="l">
              <a:spcBef>
                <a:spcPts val="1600"/>
              </a:spcBef>
              <a:spcAft>
                <a:spcPts val="1600"/>
              </a:spcAft>
              <a:buSzPts val="1300"/>
              <a:buNone/>
            </a:pPr>
            <a:r>
              <a:t/>
            </a:r>
            <a:endParaRPr/>
          </a:p>
        </p:txBody>
      </p:sp>
      <p:pic>
        <p:nvPicPr>
          <p:cNvPr id="183" name="Google Shape;183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65497" y="1466676"/>
            <a:ext cx="5281117" cy="2791270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5"/>
          <p:cNvSpPr txBox="1"/>
          <p:nvPr/>
        </p:nvSpPr>
        <p:spPr>
          <a:xfrm>
            <a:off x="4270055" y="4257946"/>
            <a:ext cx="36720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unito"/>
              <a:buNone/>
            </a:pPr>
            <a:r>
              <a:rPr b="0" i="0" lang="en" sz="7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Image taken from Google </a:t>
            </a:r>
            <a:endParaRPr b="0" i="0" sz="700" u="none" cap="none" strike="noStrike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</a:pPr>
            <a:r>
              <a:rPr lang="en" u="sng"/>
              <a:t>PROBLEMS/FLAWS</a:t>
            </a:r>
            <a:endParaRPr u="sng"/>
          </a:p>
        </p:txBody>
      </p:sp>
      <p:sp>
        <p:nvSpPr>
          <p:cNvPr id="190" name="Google Shape;190;p6"/>
          <p:cNvSpPr txBox="1"/>
          <p:nvPr>
            <p:ph idx="1" type="body"/>
          </p:nvPr>
        </p:nvSpPr>
        <p:spPr>
          <a:xfrm>
            <a:off x="557842" y="1751021"/>
            <a:ext cx="7030500" cy="25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Algorithm of Calculating of Sleeping Stage</a:t>
            </a:r>
            <a:endParaRPr/>
          </a:p>
          <a:p>
            <a:pPr indent="-203200" lvl="0" marL="285750" rtl="0" algn="l"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  <a:p>
            <a:pPr indent="-285750" lvl="0" marL="28575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Incorporating a Voice Recognition System </a:t>
            </a:r>
            <a:endParaRPr/>
          </a:p>
          <a:p>
            <a:pPr indent="-203200" lvl="0" marL="285750" rtl="0" algn="l">
              <a:spcBef>
                <a:spcPts val="1600"/>
              </a:spcBef>
              <a:spcAft>
                <a:spcPts val="1600"/>
              </a:spcAft>
              <a:buSzPts val="1300"/>
              <a:buNone/>
            </a:pPr>
            <a:r>
              <a:t/>
            </a:r>
            <a:endParaRPr/>
          </a:p>
        </p:txBody>
      </p:sp>
      <p:pic>
        <p:nvPicPr>
          <p:cNvPr descr="Image result for algorithm" id="191" name="Google Shape;191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27621" y="1104634"/>
            <a:ext cx="2755565" cy="1629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voice recognition" id="192" name="Google Shape;192;p6"/>
          <p:cNvPicPr preferRelativeResize="0"/>
          <p:nvPr/>
        </p:nvPicPr>
        <p:blipFill rotWithShape="1">
          <a:blip r:embed="rId4">
            <a:alphaModFix/>
          </a:blip>
          <a:srcRect b="10286" l="0" r="539" t="0"/>
          <a:stretch/>
        </p:blipFill>
        <p:spPr>
          <a:xfrm>
            <a:off x="4427621" y="2964375"/>
            <a:ext cx="2797745" cy="1691940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6"/>
          <p:cNvSpPr txBox="1"/>
          <p:nvPr/>
        </p:nvSpPr>
        <p:spPr>
          <a:xfrm>
            <a:off x="3969403" y="2734134"/>
            <a:ext cx="36720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unito"/>
              <a:buNone/>
            </a:pPr>
            <a:r>
              <a:rPr b="0" i="0" lang="en" sz="7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Image taken from Google </a:t>
            </a:r>
            <a:endParaRPr b="0" i="0" sz="700" u="none" cap="none" strike="noStrike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94" name="Google Shape;194;p6"/>
          <p:cNvSpPr txBox="1"/>
          <p:nvPr/>
        </p:nvSpPr>
        <p:spPr>
          <a:xfrm>
            <a:off x="3990493" y="4656315"/>
            <a:ext cx="36720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unito"/>
              <a:buNone/>
            </a:pPr>
            <a:r>
              <a:rPr b="0" i="0" lang="en" sz="7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Image taken from Google </a:t>
            </a:r>
            <a:endParaRPr b="0" i="0" sz="700" u="none" cap="none" strike="noStrike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7"/>
          <p:cNvSpPr txBox="1"/>
          <p:nvPr>
            <p:ph type="title"/>
          </p:nvPr>
        </p:nvSpPr>
        <p:spPr>
          <a:xfrm>
            <a:off x="1746116" y="869286"/>
            <a:ext cx="1505262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</a:pPr>
            <a:r>
              <a:rPr lang="en" u="sng"/>
              <a:t>TESTING </a:t>
            </a:r>
            <a:endParaRPr u="sng"/>
          </a:p>
        </p:txBody>
      </p:sp>
      <p:sp>
        <p:nvSpPr>
          <p:cNvPr id="200" name="Google Shape;200;p7"/>
          <p:cNvSpPr txBox="1"/>
          <p:nvPr>
            <p:ph idx="1" type="body"/>
          </p:nvPr>
        </p:nvSpPr>
        <p:spPr>
          <a:xfrm>
            <a:off x="930821" y="1732614"/>
            <a:ext cx="3135853" cy="25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/>
              <a:t>Upon testing this to ourselves, the program correctly predicted when our sleep cycle would have been during our desired waking time.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rPr lang="en"/>
              <a:t>It correctly played the right music that we needed for it to play with the correct intensity.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SzPts val="1300"/>
              <a:buNone/>
            </a:pPr>
            <a:r>
              <a:t/>
            </a:r>
            <a:endParaRPr/>
          </a:p>
        </p:txBody>
      </p:sp>
      <p:pic>
        <p:nvPicPr>
          <p:cNvPr descr="Image result for testing" id="201" name="Google Shape;201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43425" y="1732614"/>
            <a:ext cx="3436018" cy="2021187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7"/>
          <p:cNvSpPr txBox="1"/>
          <p:nvPr/>
        </p:nvSpPr>
        <p:spPr>
          <a:xfrm>
            <a:off x="4725434" y="3753801"/>
            <a:ext cx="36720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unito"/>
              <a:buNone/>
            </a:pPr>
            <a:r>
              <a:rPr b="0" i="0" lang="en" sz="7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Image taken from Google </a:t>
            </a:r>
            <a:endParaRPr b="0" i="0" sz="700" u="none" cap="none" strike="noStrike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8"/>
          <p:cNvSpPr txBox="1"/>
          <p:nvPr>
            <p:ph type="title"/>
          </p:nvPr>
        </p:nvSpPr>
        <p:spPr>
          <a:xfrm>
            <a:off x="1154300" y="929443"/>
            <a:ext cx="3735639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</a:pPr>
            <a:r>
              <a:rPr lang="en" u="sng"/>
              <a:t>FUTURE DEVELOPMENTS</a:t>
            </a:r>
            <a:endParaRPr u="sng"/>
          </a:p>
        </p:txBody>
      </p:sp>
      <p:sp>
        <p:nvSpPr>
          <p:cNvPr id="208" name="Google Shape;208;p8"/>
          <p:cNvSpPr txBox="1"/>
          <p:nvPr>
            <p:ph idx="1" type="body"/>
          </p:nvPr>
        </p:nvSpPr>
        <p:spPr>
          <a:xfrm>
            <a:off x="1303799" y="1881766"/>
            <a:ext cx="3436642" cy="25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Voice Recognition</a:t>
            </a:r>
            <a:endParaRPr/>
          </a:p>
          <a:p>
            <a:pPr indent="-285750" lvl="0" marL="28575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Implementation of Code to website/application</a:t>
            </a:r>
            <a:endParaRPr/>
          </a:p>
          <a:p>
            <a:pPr indent="-285750" lvl="0" marL="285750" rtl="0" algn="l">
              <a:spcBef>
                <a:spcPts val="1600"/>
              </a:spcBef>
              <a:spcAft>
                <a:spcPts val="1600"/>
              </a:spcAft>
              <a:buSzPts val="1300"/>
              <a:buChar char="●"/>
            </a:pPr>
            <a:r>
              <a:rPr lang="en"/>
              <a:t>Friendlier version of GUI (more focused in moving to application development)</a:t>
            </a:r>
            <a:endParaRPr/>
          </a:p>
        </p:txBody>
      </p:sp>
      <p:pic>
        <p:nvPicPr>
          <p:cNvPr descr="Image result for Cool graphical user interface for people" id="209" name="Google Shape;209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39439" y="1183201"/>
            <a:ext cx="2995863" cy="168933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lated image" id="210" name="Google Shape;210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58974" y="3181251"/>
            <a:ext cx="2995863" cy="1452652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8"/>
          <p:cNvSpPr txBox="1"/>
          <p:nvPr/>
        </p:nvSpPr>
        <p:spPr>
          <a:xfrm>
            <a:off x="4701370" y="2834266"/>
            <a:ext cx="36720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unito"/>
              <a:buNone/>
            </a:pPr>
            <a:r>
              <a:rPr b="0" i="0" lang="en" sz="7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Image taken from Google </a:t>
            </a:r>
            <a:endParaRPr b="0" i="0" sz="700" u="none" cap="none" strike="noStrike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12" name="Google Shape;212;p8"/>
          <p:cNvSpPr txBox="1"/>
          <p:nvPr/>
        </p:nvSpPr>
        <p:spPr>
          <a:xfrm>
            <a:off x="4720905" y="4662588"/>
            <a:ext cx="36720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unito"/>
              <a:buNone/>
            </a:pPr>
            <a:r>
              <a:rPr b="0" i="0" lang="en" sz="7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Image taken from Google </a:t>
            </a:r>
            <a:endParaRPr b="0" i="0" sz="700" u="none" cap="none" strike="noStrike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elestial">
  <a:themeElements>
    <a:clrScheme name="Celestial">
      <a:dk1>
        <a:srgbClr val="000000"/>
      </a:dk1>
      <a:lt1>
        <a:srgbClr val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